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5"/>
  </p:notesMasterIdLst>
  <p:handoutMasterIdLst>
    <p:handoutMasterId r:id="rId16"/>
  </p:handoutMasterIdLst>
  <p:sldIdLst>
    <p:sldId id="256" r:id="rId6"/>
    <p:sldId id="267" r:id="rId7"/>
    <p:sldId id="307" r:id="rId8"/>
    <p:sldId id="310" r:id="rId9"/>
    <p:sldId id="311" r:id="rId10"/>
    <p:sldId id="306" r:id="rId11"/>
    <p:sldId id="308" r:id="rId12"/>
    <p:sldId id="309" r:id="rId13"/>
    <p:sldId id="273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F07B12-FAE0-28AD-E538-EEDF72EBCEF7}" name="Noyan, Alican" initials="NA" userId="S::noyan.a@buas.nl::f2106684-872a-4b1d-b983-18c991c41330" providerId="AD"/>
  <p188:author id="{A9878740-8B24-E015-19E6-4C2DC5D6CC7C}" name="Bhushan, Nitin" initials="BN" userId="S::bhushan.n@buas.nl::b70ad1ac-80f8-452d-97e3-49086ae68978" providerId="AD"/>
  <p188:author id="{340C3EA1-4802-6F83-FF26-A8A3A773991A}" name="Heijligers, Bram" initials="HB" userId="S::heijligers.b@buas.nl::5cef929d-ecf9-4fca-bf12-bc5ee065fc99" providerId="AD"/>
  <p188:author id="{069542DF-FD5F-DFCE-64EB-70A6D63387E4}" name="Kozlova, Zhanna" initials="KZ" userId="S::kozlova.z@buas.nl::8d63d5a7-3991-4693-b13a-8e2a489aa35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905255-43B9-C566-4CF2-A2DF0070E7A6}" v="865" dt="2024-04-12T09:26:34.462"/>
    <p1510:client id="{9389356A-D10B-199E-30E1-BF53F118C26D}" v="446" dt="2024-04-12T04:07:18.578"/>
    <p1510:client id="{A8118FCB-387A-24C8-3C3B-470CA5C9C0DF}" v="29" dt="2024-04-12T06:55:12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3" d="100"/>
          <a:sy n="193" d="100"/>
        </p:scale>
        <p:origin x="32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ares De Lima, Edirlei" userId="269f3dd7-37bb-44a0-946b-7d3cbe74f18e" providerId="ADAL" clId="{ACD2F8A1-E314-43BE-9046-5D2A47C68EA6}"/>
    <pc:docChg chg="undo custSel modSld">
      <pc:chgData name="Soares De Lima, Edirlei" userId="269f3dd7-37bb-44a0-946b-7d3cbe74f18e" providerId="ADAL" clId="{ACD2F8A1-E314-43BE-9046-5D2A47C68EA6}" dt="2024-02-06T09:47:05.188" v="32" actId="20577"/>
      <pc:docMkLst>
        <pc:docMk/>
      </pc:docMkLst>
      <pc:sldChg chg="modSp mod">
        <pc:chgData name="Soares De Lima, Edirlei" userId="269f3dd7-37bb-44a0-946b-7d3cbe74f18e" providerId="ADAL" clId="{ACD2F8A1-E314-43BE-9046-5D2A47C68EA6}" dt="2024-02-06T09:43:32.866" v="2" actId="108"/>
        <pc:sldMkLst>
          <pc:docMk/>
          <pc:sldMk cId="1764014620" sldId="267"/>
        </pc:sldMkLst>
        <pc:spChg chg="mod">
          <ac:chgData name="Soares De Lima, Edirlei" userId="269f3dd7-37bb-44a0-946b-7d3cbe74f18e" providerId="ADAL" clId="{ACD2F8A1-E314-43BE-9046-5D2A47C68EA6}" dt="2024-02-06T09:43:32.866" v="2" actId="108"/>
          <ac:spMkLst>
            <pc:docMk/>
            <pc:sldMk cId="1764014620" sldId="267"/>
            <ac:spMk id="9" creationId="{4013CABD-8215-8049-872C-2247EFA09829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6:14.340" v="26" actId="2711"/>
        <pc:sldMkLst>
          <pc:docMk/>
          <pc:sldMk cId="2904974988" sldId="273"/>
        </pc:sldMkLst>
        <pc:spChg chg="mod">
          <ac:chgData name="Soares De Lima, Edirlei" userId="269f3dd7-37bb-44a0-946b-7d3cbe74f18e" providerId="ADAL" clId="{ACD2F8A1-E314-43BE-9046-5D2A47C68EA6}" dt="2024-02-06T09:46:08.732" v="25" actId="790"/>
          <ac:spMkLst>
            <pc:docMk/>
            <pc:sldMk cId="2904974988" sldId="273"/>
            <ac:spMk id="5" creationId="{68009EC8-E9DE-2746-B629-E8E1C7F15288}"/>
          </ac:spMkLst>
        </pc:spChg>
        <pc:spChg chg="mod">
          <ac:chgData name="Soares De Lima, Edirlei" userId="269f3dd7-37bb-44a0-946b-7d3cbe74f18e" providerId="ADAL" clId="{ACD2F8A1-E314-43BE-9046-5D2A47C68EA6}" dt="2024-02-06T09:46:14.340" v="26" actId="2711"/>
          <ac:spMkLst>
            <pc:docMk/>
            <pc:sldMk cId="2904974988" sldId="273"/>
            <ac:spMk id="6" creationId="{3DBC3B0E-7707-0645-9528-558D358FE052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7:05.188" v="32" actId="20577"/>
        <pc:sldMkLst>
          <pc:docMk/>
          <pc:sldMk cId="2099578316" sldId="306"/>
        </pc:sldMkLst>
        <pc:spChg chg="mod">
          <ac:chgData name="Soares De Lima, Edirlei" userId="269f3dd7-37bb-44a0-946b-7d3cbe74f18e" providerId="ADAL" clId="{ACD2F8A1-E314-43BE-9046-5D2A47C68EA6}" dt="2024-02-06T09:47:05.188" v="32" actId="20577"/>
          <ac:spMkLst>
            <pc:docMk/>
            <pc:sldMk cId="2099578316" sldId="306"/>
            <ac:spMk id="9" creationId="{4013CABD-8215-8049-872C-2247EFA09829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6:37.821" v="28" actId="2711"/>
        <pc:sldMkLst>
          <pc:docMk/>
          <pc:sldMk cId="2983146817" sldId="307"/>
        </pc:sldMkLst>
        <pc:spChg chg="mod">
          <ac:chgData name="Soares De Lima, Edirlei" userId="269f3dd7-37bb-44a0-946b-7d3cbe74f18e" providerId="ADAL" clId="{ACD2F8A1-E314-43BE-9046-5D2A47C68EA6}" dt="2024-02-06T09:46:37.821" v="28" actId="2711"/>
          <ac:spMkLst>
            <pc:docMk/>
            <pc:sldMk cId="2983146817" sldId="307"/>
            <ac:spMk id="9" creationId="{4013CABD-8215-8049-872C-2247EFA09829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5:13.494" v="16" actId="20577"/>
        <pc:sldMkLst>
          <pc:docMk/>
          <pc:sldMk cId="2248795968" sldId="308"/>
        </pc:sldMkLst>
        <pc:spChg chg="mod">
          <ac:chgData name="Soares De Lima, Edirlei" userId="269f3dd7-37bb-44a0-946b-7d3cbe74f18e" providerId="ADAL" clId="{ACD2F8A1-E314-43BE-9046-5D2A47C68EA6}" dt="2024-02-06T09:45:13.494" v="16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 mod">
        <pc:chgData name="Soares De Lima, Edirlei" userId="269f3dd7-37bb-44a0-946b-7d3cbe74f18e" providerId="ADAL" clId="{ACD2F8A1-E314-43BE-9046-5D2A47C68EA6}" dt="2024-02-06T09:45:41.203" v="22" actId="20577"/>
        <pc:sldMkLst>
          <pc:docMk/>
          <pc:sldMk cId="3952306092" sldId="309"/>
        </pc:sldMkLst>
        <pc:spChg chg="mod">
          <ac:chgData name="Soares De Lima, Edirlei" userId="269f3dd7-37bb-44a0-946b-7d3cbe74f18e" providerId="ADAL" clId="{ACD2F8A1-E314-43BE-9046-5D2A47C68EA6}" dt="2024-02-06T09:45:41.203" v="22" actId="20577"/>
          <ac:spMkLst>
            <pc:docMk/>
            <pc:sldMk cId="3952306092" sldId="309"/>
            <ac:spMk id="9" creationId="{4013CABD-8215-8049-872C-2247EFA09829}"/>
          </ac:spMkLst>
        </pc:spChg>
      </pc:sldChg>
    </pc:docChg>
  </pc:docChgLst>
  <pc:docChgLst>
    <pc:chgData name="Soares De Lima, Edirlei" userId="S::soaresdelima.e@buas.nl::269f3dd7-37bb-44a0-946b-7d3cbe74f18e" providerId="AD" clId="Web-{5A69085C-2E85-7C9B-0472-BF1AFAED16C7}"/>
    <pc:docChg chg="modSld">
      <pc:chgData name="Soares De Lima, Edirlei" userId="S::soaresdelima.e@buas.nl::269f3dd7-37bb-44a0-946b-7d3cbe74f18e" providerId="AD" clId="Web-{5A69085C-2E85-7C9B-0472-BF1AFAED16C7}" dt="2024-01-26T13:49:34.726" v="3" actId="20577"/>
      <pc:docMkLst>
        <pc:docMk/>
      </pc:docMkLst>
      <pc:sldChg chg="modSp">
        <pc:chgData name="Soares De Lima, Edirlei" userId="S::soaresdelima.e@buas.nl::269f3dd7-37bb-44a0-946b-7d3cbe74f18e" providerId="AD" clId="Web-{5A69085C-2E85-7C9B-0472-BF1AFAED16C7}" dt="2024-01-26T13:49:27.382" v="2" actId="20577"/>
        <pc:sldMkLst>
          <pc:docMk/>
          <pc:sldMk cId="2248795968" sldId="308"/>
        </pc:sldMkLst>
        <pc:spChg chg="mod">
          <ac:chgData name="Soares De Lima, Edirlei" userId="S::soaresdelima.e@buas.nl::269f3dd7-37bb-44a0-946b-7d3cbe74f18e" providerId="AD" clId="Web-{5A69085C-2E85-7C9B-0472-BF1AFAED16C7}" dt="2024-01-26T13:49:27.382" v="2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5A69085C-2E85-7C9B-0472-BF1AFAED16C7}" dt="2024-01-26T13:49:34.726" v="3" actId="20577"/>
        <pc:sldMkLst>
          <pc:docMk/>
          <pc:sldMk cId="3952306092" sldId="309"/>
        </pc:sldMkLst>
        <pc:spChg chg="mod">
          <ac:chgData name="Soares De Lima, Edirlei" userId="S::soaresdelima.e@buas.nl::269f3dd7-37bb-44a0-946b-7d3cbe74f18e" providerId="AD" clId="Web-{5A69085C-2E85-7C9B-0472-BF1AFAED16C7}" dt="2024-01-26T13:49:34.726" v="3" actId="20577"/>
          <ac:spMkLst>
            <pc:docMk/>
            <pc:sldMk cId="3952306092" sldId="309"/>
            <ac:spMk id="9" creationId="{4013CABD-8215-8049-872C-2247EFA09829}"/>
          </ac:spMkLst>
        </pc:spChg>
      </pc:sldChg>
    </pc:docChg>
  </pc:docChgLst>
  <pc:docChgLst>
    <pc:chgData name="Kozlova, Zhanna" userId="S::kozlova.z@buas.nl::8d63d5a7-3991-4693-b13a-8e2a489aa357" providerId="AD" clId="Web-{D6DE07F2-FD4C-4742-9828-A3AD5CA31E0B}"/>
    <pc:docChg chg="modSld">
      <pc:chgData name="Kozlova, Zhanna" userId="S::kozlova.z@buas.nl::8d63d5a7-3991-4693-b13a-8e2a489aa357" providerId="AD" clId="Web-{D6DE07F2-FD4C-4742-9828-A3AD5CA31E0B}" dt="2024-02-06T13:18:33.458" v="174" actId="20577"/>
      <pc:docMkLst>
        <pc:docMk/>
      </pc:docMkLst>
      <pc:sldChg chg="addSp modSp">
        <pc:chgData name="Kozlova, Zhanna" userId="S::kozlova.z@buas.nl::8d63d5a7-3991-4693-b13a-8e2a489aa357" providerId="AD" clId="Web-{D6DE07F2-FD4C-4742-9828-A3AD5CA31E0B}" dt="2024-02-06T13:18:33.458" v="174" actId="20577"/>
        <pc:sldMkLst>
          <pc:docMk/>
          <pc:sldMk cId="1764014620" sldId="267"/>
        </pc:sldMkLst>
        <pc:spChg chg="mod">
          <ac:chgData name="Kozlova, Zhanna" userId="S::kozlova.z@buas.nl::8d63d5a7-3991-4693-b13a-8e2a489aa357" providerId="AD" clId="Web-{D6DE07F2-FD4C-4742-9828-A3AD5CA31E0B}" dt="2024-02-06T13:18:33.458" v="174" actId="20577"/>
          <ac:spMkLst>
            <pc:docMk/>
            <pc:sldMk cId="1764014620" sldId="267"/>
            <ac:spMk id="9" creationId="{4013CABD-8215-8049-872C-2247EFA09829}"/>
          </ac:spMkLst>
        </pc:spChg>
        <pc:picChg chg="add mod">
          <ac:chgData name="Kozlova, Zhanna" userId="S::kozlova.z@buas.nl::8d63d5a7-3991-4693-b13a-8e2a489aa357" providerId="AD" clId="Web-{D6DE07F2-FD4C-4742-9828-A3AD5CA31E0B}" dt="2024-02-06T13:18:04.113" v="166" actId="1076"/>
          <ac:picMkLst>
            <pc:docMk/>
            <pc:sldMk cId="1764014620" sldId="267"/>
            <ac:picMk id="2" creationId="{837DAAFC-5AE0-DA20-53A9-524B44A2316E}"/>
          </ac:picMkLst>
        </pc:picChg>
      </pc:sldChg>
    </pc:docChg>
  </pc:docChgLst>
  <pc:docChgLst>
    <pc:chgData name="Soares De Lima, Edirlei" userId="S::soaresdelima.e@buas.nl::269f3dd7-37bb-44a0-946b-7d3cbe74f18e" providerId="AD" clId="Web-{65496F67-D7B8-0911-1148-852639758B51}"/>
    <pc:docChg chg="modSld">
      <pc:chgData name="Soares De Lima, Edirlei" userId="S::soaresdelima.e@buas.nl::269f3dd7-37bb-44a0-946b-7d3cbe74f18e" providerId="AD" clId="Web-{65496F67-D7B8-0911-1148-852639758B51}" dt="2024-01-17T13:42:44.767" v="1" actId="20577"/>
      <pc:docMkLst>
        <pc:docMk/>
      </pc:docMkLst>
      <pc:sldChg chg="modSp">
        <pc:chgData name="Soares De Lima, Edirlei" userId="S::soaresdelima.e@buas.nl::269f3dd7-37bb-44a0-946b-7d3cbe74f18e" providerId="AD" clId="Web-{65496F67-D7B8-0911-1148-852639758B51}" dt="2024-01-17T13:42:44.767" v="1" actId="20577"/>
        <pc:sldMkLst>
          <pc:docMk/>
          <pc:sldMk cId="2099578316" sldId="306"/>
        </pc:sldMkLst>
        <pc:spChg chg="mod">
          <ac:chgData name="Soares De Lima, Edirlei" userId="S::soaresdelima.e@buas.nl::269f3dd7-37bb-44a0-946b-7d3cbe74f18e" providerId="AD" clId="Web-{65496F67-D7B8-0911-1148-852639758B51}" dt="2024-01-17T13:42:44.767" v="1" actId="20577"/>
          <ac:spMkLst>
            <pc:docMk/>
            <pc:sldMk cId="2099578316" sldId="306"/>
            <ac:spMk id="9" creationId="{4013CABD-8215-8049-872C-2247EFA09829}"/>
          </ac:spMkLst>
        </pc:spChg>
      </pc:sldChg>
    </pc:docChg>
  </pc:docChgLst>
  <pc:docChgLst>
    <pc:chgData name="Soares De Lima, Edirlei" userId="S::soaresdelima.e@buas.nl::269f3dd7-37bb-44a0-946b-7d3cbe74f18e" providerId="AD" clId="Web-{DD1C55B1-15BC-4A06-888E-B28DB229B1DF}"/>
    <pc:docChg chg="">
      <pc:chgData name="Soares De Lima, Edirlei" userId="S::soaresdelima.e@buas.nl::269f3dd7-37bb-44a0-946b-7d3cbe74f18e" providerId="AD" clId="Web-{DD1C55B1-15BC-4A06-888E-B28DB229B1DF}" dt="2024-02-07T10:17:55.229" v="0"/>
      <pc:docMkLst>
        <pc:docMk/>
      </pc:docMkLst>
      <pc:sldChg chg="delCm">
        <pc:chgData name="Soares De Lima, Edirlei" userId="S::soaresdelima.e@buas.nl::269f3dd7-37bb-44a0-946b-7d3cbe74f18e" providerId="AD" clId="Web-{DD1C55B1-15BC-4A06-888E-B28DB229B1DF}" dt="2024-02-07T10:17:55.229" v="0"/>
        <pc:sldMkLst>
          <pc:docMk/>
          <pc:sldMk cId="989191781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oares De Lima, Edirlei" userId="S::soaresdelima.e@buas.nl::269f3dd7-37bb-44a0-946b-7d3cbe74f18e" providerId="AD" clId="Web-{DD1C55B1-15BC-4A06-888E-B28DB229B1DF}" dt="2024-02-07T10:17:55.229" v="0"/>
              <pc2:cmMkLst xmlns:pc2="http://schemas.microsoft.com/office/powerpoint/2019/9/main/command">
                <pc:docMk/>
                <pc:sldMk cId="989191781" sldId="256"/>
                <pc2:cmMk id="{A01A8BE2-E0AB-4125-9A4E-F4F91E9C11D0}"/>
              </pc2:cmMkLst>
            </pc226:cmChg>
          </p:ext>
        </pc:extLst>
      </pc:sldChg>
    </pc:docChg>
  </pc:docChgLst>
  <pc:docChgLst>
    <pc:chgData name="Soares De Lima, Edirlei" userId="S::soaresdelima.e@buas.nl::269f3dd7-37bb-44a0-946b-7d3cbe74f18e" providerId="AD" clId="Web-{CFCCADF5-57C1-4043-8714-A2BAF72EE74E}"/>
    <pc:docChg chg="modSld">
      <pc:chgData name="Soares De Lima, Edirlei" userId="S::soaresdelima.e@buas.nl::269f3dd7-37bb-44a0-946b-7d3cbe74f18e" providerId="AD" clId="Web-{CFCCADF5-57C1-4043-8714-A2BAF72EE74E}" dt="2024-02-06T13:34:30.057" v="13" actId="20577"/>
      <pc:docMkLst>
        <pc:docMk/>
      </pc:docMkLst>
      <pc:sldChg chg="modSp">
        <pc:chgData name="Soares De Lima, Edirlei" userId="S::soaresdelima.e@buas.nl::269f3dd7-37bb-44a0-946b-7d3cbe74f18e" providerId="AD" clId="Web-{CFCCADF5-57C1-4043-8714-A2BAF72EE74E}" dt="2024-02-06T13:33:25.368" v="2" actId="20577"/>
        <pc:sldMkLst>
          <pc:docMk/>
          <pc:sldMk cId="1764014620" sldId="267"/>
        </pc:sldMkLst>
        <pc:spChg chg="mod">
          <ac:chgData name="Soares De Lima, Edirlei" userId="S::soaresdelima.e@buas.nl::269f3dd7-37bb-44a0-946b-7d3cbe74f18e" providerId="AD" clId="Web-{CFCCADF5-57C1-4043-8714-A2BAF72EE74E}" dt="2024-02-06T13:33:25.368" v="2" actId="20577"/>
          <ac:spMkLst>
            <pc:docMk/>
            <pc:sldMk cId="1764014620" sldId="267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4:18.104" v="11" actId="20577"/>
        <pc:sldMkLst>
          <pc:docMk/>
          <pc:sldMk cId="2099578316" sldId="306"/>
        </pc:sldMkLst>
        <pc:spChg chg="mod">
          <ac:chgData name="Soares De Lima, Edirlei" userId="S::soaresdelima.e@buas.nl::269f3dd7-37bb-44a0-946b-7d3cbe74f18e" providerId="AD" clId="Web-{CFCCADF5-57C1-4043-8714-A2BAF72EE74E}" dt="2024-02-06T13:34:18.104" v="11" actId="20577"/>
          <ac:spMkLst>
            <pc:docMk/>
            <pc:sldMk cId="2099578316" sldId="306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3:37.087" v="4" actId="20577"/>
        <pc:sldMkLst>
          <pc:docMk/>
          <pc:sldMk cId="2983146817" sldId="307"/>
        </pc:sldMkLst>
        <pc:spChg chg="mod">
          <ac:chgData name="Soares De Lima, Edirlei" userId="S::soaresdelima.e@buas.nl::269f3dd7-37bb-44a0-946b-7d3cbe74f18e" providerId="AD" clId="Web-{CFCCADF5-57C1-4043-8714-A2BAF72EE74E}" dt="2024-02-06T13:33:37.087" v="4" actId="20577"/>
          <ac:spMkLst>
            <pc:docMk/>
            <pc:sldMk cId="2983146817" sldId="307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4:25.885" v="12" actId="20577"/>
        <pc:sldMkLst>
          <pc:docMk/>
          <pc:sldMk cId="2248795968" sldId="308"/>
        </pc:sldMkLst>
        <pc:spChg chg="mod">
          <ac:chgData name="Soares De Lima, Edirlei" userId="S::soaresdelima.e@buas.nl::269f3dd7-37bb-44a0-946b-7d3cbe74f18e" providerId="AD" clId="Web-{CFCCADF5-57C1-4043-8714-A2BAF72EE74E}" dt="2024-02-06T13:34:25.885" v="12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4:30.057" v="13" actId="20577"/>
        <pc:sldMkLst>
          <pc:docMk/>
          <pc:sldMk cId="3952306092" sldId="309"/>
        </pc:sldMkLst>
        <pc:spChg chg="mod">
          <ac:chgData name="Soares De Lima, Edirlei" userId="S::soaresdelima.e@buas.nl::269f3dd7-37bb-44a0-946b-7d3cbe74f18e" providerId="AD" clId="Web-{CFCCADF5-57C1-4043-8714-A2BAF72EE74E}" dt="2024-02-06T13:34:30.057" v="13" actId="20577"/>
          <ac:spMkLst>
            <pc:docMk/>
            <pc:sldMk cId="3952306092" sldId="309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3:45.306" v="6" actId="20577"/>
        <pc:sldMkLst>
          <pc:docMk/>
          <pc:sldMk cId="1487706606" sldId="310"/>
        </pc:sldMkLst>
        <pc:spChg chg="mod">
          <ac:chgData name="Soares De Lima, Edirlei" userId="S::soaresdelima.e@buas.nl::269f3dd7-37bb-44a0-946b-7d3cbe74f18e" providerId="AD" clId="Web-{CFCCADF5-57C1-4043-8714-A2BAF72EE74E}" dt="2024-02-06T13:33:45.306" v="6" actId="20577"/>
          <ac:spMkLst>
            <pc:docMk/>
            <pc:sldMk cId="1487706606" sldId="310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CFCCADF5-57C1-4043-8714-A2BAF72EE74E}" dt="2024-02-06T13:33:57.712" v="8" actId="20577"/>
        <pc:sldMkLst>
          <pc:docMk/>
          <pc:sldMk cId="396914332" sldId="311"/>
        </pc:sldMkLst>
        <pc:spChg chg="mod">
          <ac:chgData name="Soares De Lima, Edirlei" userId="S::soaresdelima.e@buas.nl::269f3dd7-37bb-44a0-946b-7d3cbe74f18e" providerId="AD" clId="Web-{CFCCADF5-57C1-4043-8714-A2BAF72EE74E}" dt="2024-02-06T13:33:57.712" v="8" actId="20577"/>
          <ac:spMkLst>
            <pc:docMk/>
            <pc:sldMk cId="396914332" sldId="311"/>
            <ac:spMk id="9" creationId="{4013CABD-8215-8049-872C-2247EFA09829}"/>
          </ac:spMkLst>
        </pc:spChg>
      </pc:sldChg>
    </pc:docChg>
  </pc:docChgLst>
  <pc:docChgLst>
    <pc:chgData name="Salop, Maria (230574)" userId="S::230574@buas.nl::d83a252e-9cde-4e70-9f24-460f08ff1e99" providerId="AD" clId="Web-{9389356A-D10B-199E-30E1-BF53F118C26D}"/>
    <pc:docChg chg="modSld">
      <pc:chgData name="Salop, Maria (230574)" userId="S::230574@buas.nl::d83a252e-9cde-4e70-9f24-460f08ff1e99" providerId="AD" clId="Web-{9389356A-D10B-199E-30E1-BF53F118C26D}" dt="2024-04-12T04:07:14.359" v="393" actId="20577"/>
      <pc:docMkLst>
        <pc:docMk/>
      </pc:docMkLst>
      <pc:sldChg chg="modSp">
        <pc:chgData name="Salop, Maria (230574)" userId="S::230574@buas.nl::d83a252e-9cde-4e70-9f24-460f08ff1e99" providerId="AD" clId="Web-{9389356A-D10B-199E-30E1-BF53F118C26D}" dt="2024-04-12T03:11:38.844" v="313" actId="20577"/>
        <pc:sldMkLst>
          <pc:docMk/>
          <pc:sldMk cId="989191781" sldId="256"/>
        </pc:sldMkLst>
        <pc:spChg chg="mod">
          <ac:chgData name="Salop, Maria (230574)" userId="S::230574@buas.nl::d83a252e-9cde-4e70-9f24-460f08ff1e99" providerId="AD" clId="Web-{9389356A-D10B-199E-30E1-BF53F118C26D}" dt="2024-04-12T03:11:38.844" v="313" actId="20577"/>
          <ac:spMkLst>
            <pc:docMk/>
            <pc:sldMk cId="989191781" sldId="256"/>
            <ac:spMk id="25" creationId="{B8C37745-5CAB-B949-8072-79528679CAB3}"/>
          </ac:spMkLst>
        </pc:spChg>
        <pc:spChg chg="mod">
          <ac:chgData name="Salop, Maria (230574)" userId="S::230574@buas.nl::d83a252e-9cde-4e70-9f24-460f08ff1e99" providerId="AD" clId="Web-{9389356A-D10B-199E-30E1-BF53F118C26D}" dt="2024-04-11T23:31:18.522" v="10" actId="20577"/>
          <ac:spMkLst>
            <pc:docMk/>
            <pc:sldMk cId="989191781" sldId="256"/>
            <ac:spMk id="26" creationId="{0C64607B-E8EE-204A-9080-04231F8F550D}"/>
          </ac:spMkLst>
        </pc:spChg>
      </pc:sldChg>
      <pc:sldChg chg="addSp delSp modSp">
        <pc:chgData name="Salop, Maria (230574)" userId="S::230574@buas.nl::d83a252e-9cde-4e70-9f24-460f08ff1e99" providerId="AD" clId="Web-{9389356A-D10B-199E-30E1-BF53F118C26D}" dt="2024-04-12T04:07:14.359" v="393" actId="20577"/>
        <pc:sldMkLst>
          <pc:docMk/>
          <pc:sldMk cId="1764014620" sldId="267"/>
        </pc:sldMkLst>
        <pc:spChg chg="add mod">
          <ac:chgData name="Salop, Maria (230574)" userId="S::230574@buas.nl::d83a252e-9cde-4e70-9f24-460f08ff1e99" providerId="AD" clId="Web-{9389356A-D10B-199E-30E1-BF53F118C26D}" dt="2024-04-12T02:46:15.770" v="95" actId="1076"/>
          <ac:spMkLst>
            <pc:docMk/>
            <pc:sldMk cId="1764014620" sldId="267"/>
            <ac:spMk id="2" creationId="{34A8A4CB-C231-7CD4-5902-0CE3B0FC7E14}"/>
          </ac:spMkLst>
        </pc:spChg>
        <pc:spChg chg="add del mod">
          <ac:chgData name="Salop, Maria (230574)" userId="S::230574@buas.nl::d83a252e-9cde-4e70-9f24-460f08ff1e99" providerId="AD" clId="Web-{9389356A-D10B-199E-30E1-BF53F118C26D}" dt="2024-04-12T02:56:23.699" v="123"/>
          <ac:spMkLst>
            <pc:docMk/>
            <pc:sldMk cId="1764014620" sldId="267"/>
            <ac:spMk id="5" creationId="{EDE95FC2-6FC3-EBCA-DF77-F1012ED29F02}"/>
          </ac:spMkLst>
        </pc:spChg>
        <pc:spChg chg="mod">
          <ac:chgData name="Salop, Maria (230574)" userId="S::230574@buas.nl::d83a252e-9cde-4e70-9f24-460f08ff1e99" providerId="AD" clId="Web-{9389356A-D10B-199E-30E1-BF53F118C26D}" dt="2024-04-12T04:07:14.359" v="393" actId="20577"/>
          <ac:spMkLst>
            <pc:docMk/>
            <pc:sldMk cId="1764014620" sldId="267"/>
            <ac:spMk id="8" creationId="{49EFD80A-BD39-E443-B3AE-61D6EEB72177}"/>
          </ac:spMkLst>
        </pc:spChg>
        <pc:spChg chg="del mod">
          <ac:chgData name="Salop, Maria (230574)" userId="S::230574@buas.nl::d83a252e-9cde-4e70-9f24-460f08ff1e99" providerId="AD" clId="Web-{9389356A-D10B-199E-30E1-BF53F118C26D}" dt="2024-04-12T02:46:55.240" v="99"/>
          <ac:spMkLst>
            <pc:docMk/>
            <pc:sldMk cId="1764014620" sldId="267"/>
            <ac:spMk id="9" creationId="{4013CABD-8215-8049-872C-2247EFA09829}"/>
          </ac:spMkLst>
        </pc:spChg>
        <pc:spChg chg="mod">
          <ac:chgData name="Salop, Maria (230574)" userId="S::230574@buas.nl::d83a252e-9cde-4e70-9f24-460f08ff1e99" providerId="AD" clId="Web-{9389356A-D10B-199E-30E1-BF53F118C26D}" dt="2024-04-12T02:41:24.651" v="57" actId="1076"/>
          <ac:spMkLst>
            <pc:docMk/>
            <pc:sldMk cId="1764014620" sldId="267"/>
            <ac:spMk id="10" creationId="{18A26114-C70A-1045-B928-7E9DEFEB56CE}"/>
          </ac:spMkLst>
        </pc:spChg>
        <pc:picChg chg="del">
          <ac:chgData name="Salop, Maria (230574)" userId="S::230574@buas.nl::d83a252e-9cde-4e70-9f24-460f08ff1e99" providerId="AD" clId="Web-{9389356A-D10B-199E-30E1-BF53F118C26D}" dt="2024-04-11T23:33:39.105" v="11"/>
          <ac:picMkLst>
            <pc:docMk/>
            <pc:sldMk cId="1764014620" sldId="267"/>
            <ac:picMk id="2" creationId="{837DAAFC-5AE0-DA20-53A9-524B44A2316E}"/>
          </ac:picMkLst>
        </pc:picChg>
        <pc:picChg chg="add mod">
          <ac:chgData name="Salop, Maria (230574)" userId="S::230574@buas.nl::d83a252e-9cde-4e70-9f24-460f08ff1e99" providerId="AD" clId="Web-{9389356A-D10B-199E-30E1-BF53F118C26D}" dt="2024-04-11T23:34:29.857" v="20" actId="1076"/>
          <ac:picMkLst>
            <pc:docMk/>
            <pc:sldMk cId="1764014620" sldId="267"/>
            <ac:picMk id="3" creationId="{87E52EB1-243A-51C9-D47D-000C1D55467C}"/>
          </ac:picMkLst>
        </pc:picChg>
      </pc:sldChg>
      <pc:sldChg chg="modSp">
        <pc:chgData name="Salop, Maria (230574)" userId="S::230574@buas.nl::d83a252e-9cde-4e70-9f24-460f08ff1e99" providerId="AD" clId="Web-{9389356A-D10B-199E-30E1-BF53F118C26D}" dt="2024-04-12T03:50:30.630" v="376" actId="20577"/>
        <pc:sldMkLst>
          <pc:docMk/>
          <pc:sldMk cId="2099578316" sldId="306"/>
        </pc:sldMkLst>
        <pc:spChg chg="mod">
          <ac:chgData name="Salop, Maria (230574)" userId="S::230574@buas.nl::d83a252e-9cde-4e70-9f24-460f08ff1e99" providerId="AD" clId="Web-{9389356A-D10B-199E-30E1-BF53F118C26D}" dt="2024-04-12T03:50:30.630" v="376" actId="20577"/>
          <ac:spMkLst>
            <pc:docMk/>
            <pc:sldMk cId="2099578316" sldId="306"/>
            <ac:spMk id="9" creationId="{4013CABD-8215-8049-872C-2247EFA09829}"/>
          </ac:spMkLst>
        </pc:spChg>
      </pc:sldChg>
      <pc:sldChg chg="addSp delSp modSp">
        <pc:chgData name="Salop, Maria (230574)" userId="S::230574@buas.nl::d83a252e-9cde-4e70-9f24-460f08ff1e99" providerId="AD" clId="Web-{9389356A-D10B-199E-30E1-BF53F118C26D}" dt="2024-04-12T03:08:30.354" v="299" actId="14100"/>
        <pc:sldMkLst>
          <pc:docMk/>
          <pc:sldMk cId="2983146817" sldId="307"/>
        </pc:sldMkLst>
        <pc:spChg chg="add del mod">
          <ac:chgData name="Salop, Maria (230574)" userId="S::230574@buas.nl::d83a252e-9cde-4e70-9f24-460f08ff1e99" providerId="AD" clId="Web-{9389356A-D10B-199E-30E1-BF53F118C26D}" dt="2024-04-12T03:01:24.680" v="250"/>
          <ac:spMkLst>
            <pc:docMk/>
            <pc:sldMk cId="2983146817" sldId="307"/>
            <ac:spMk id="3" creationId="{52C659F7-CED8-9420-8428-4E6142392565}"/>
          </ac:spMkLst>
        </pc:spChg>
        <pc:spChg chg="mod">
          <ac:chgData name="Salop, Maria (230574)" userId="S::230574@buas.nl::d83a252e-9cde-4e70-9f24-460f08ff1e99" providerId="AD" clId="Web-{9389356A-D10B-199E-30E1-BF53F118C26D}" dt="2024-04-12T03:01:05.867" v="244" actId="1076"/>
          <ac:spMkLst>
            <pc:docMk/>
            <pc:sldMk cId="2983146817" sldId="307"/>
            <ac:spMk id="8" creationId="{49EFD80A-BD39-E443-B3AE-61D6EEB72177}"/>
          </ac:spMkLst>
        </pc:spChg>
        <pc:spChg chg="mod">
          <ac:chgData name="Salop, Maria (230574)" userId="S::230574@buas.nl::d83a252e-9cde-4e70-9f24-460f08ff1e99" providerId="AD" clId="Web-{9389356A-D10B-199E-30E1-BF53F118C26D}" dt="2024-04-12T03:08:25.557" v="297" actId="1076"/>
          <ac:spMkLst>
            <pc:docMk/>
            <pc:sldMk cId="2983146817" sldId="307"/>
            <ac:spMk id="9" creationId="{4013CABD-8215-8049-872C-2247EFA09829}"/>
          </ac:spMkLst>
        </pc:spChg>
        <pc:spChg chg="mod">
          <ac:chgData name="Salop, Maria (230574)" userId="S::230574@buas.nl::d83a252e-9cde-4e70-9f24-460f08ff1e99" providerId="AD" clId="Web-{9389356A-D10B-199E-30E1-BF53F118C26D}" dt="2024-04-12T03:01:07.976" v="245" actId="1076"/>
          <ac:spMkLst>
            <pc:docMk/>
            <pc:sldMk cId="2983146817" sldId="307"/>
            <ac:spMk id="10" creationId="{18A26114-C70A-1045-B928-7E9DEFEB56CE}"/>
          </ac:spMkLst>
        </pc:spChg>
        <pc:picChg chg="add mod">
          <ac:chgData name="Salop, Maria (230574)" userId="S::230574@buas.nl::d83a252e-9cde-4e70-9f24-460f08ff1e99" providerId="AD" clId="Web-{9389356A-D10B-199E-30E1-BF53F118C26D}" dt="2024-04-12T03:08:30.354" v="299" actId="14100"/>
          <ac:picMkLst>
            <pc:docMk/>
            <pc:sldMk cId="2983146817" sldId="307"/>
            <ac:picMk id="2" creationId="{24774B9C-56DD-45DC-948E-F893ADF98513}"/>
          </ac:picMkLst>
        </pc:picChg>
      </pc:sldChg>
      <pc:sldChg chg="modSp">
        <pc:chgData name="Salop, Maria (230574)" userId="S::230574@buas.nl::d83a252e-9cde-4e70-9f24-460f08ff1e99" providerId="AD" clId="Web-{9389356A-D10B-199E-30E1-BF53F118C26D}" dt="2024-04-12T04:06:48.874" v="383" actId="20577"/>
        <pc:sldMkLst>
          <pc:docMk/>
          <pc:sldMk cId="2248795968" sldId="308"/>
        </pc:sldMkLst>
        <pc:spChg chg="mod">
          <ac:chgData name="Salop, Maria (230574)" userId="S::230574@buas.nl::d83a252e-9cde-4e70-9f24-460f08ff1e99" providerId="AD" clId="Web-{9389356A-D10B-199E-30E1-BF53F118C26D}" dt="2024-04-12T04:06:48.874" v="383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addSp delSp modSp">
        <pc:chgData name="Salop, Maria (230574)" userId="S::230574@buas.nl::d83a252e-9cde-4e70-9f24-460f08ff1e99" providerId="AD" clId="Web-{9389356A-D10B-199E-30E1-BF53F118C26D}" dt="2024-04-12T03:35:46.528" v="333" actId="14100"/>
        <pc:sldMkLst>
          <pc:docMk/>
          <pc:sldMk cId="1487706606" sldId="310"/>
        </pc:sldMkLst>
        <pc:spChg chg="add del mod">
          <ac:chgData name="Salop, Maria (230574)" userId="S::230574@buas.nl::d83a252e-9cde-4e70-9f24-460f08ff1e99" providerId="AD" clId="Web-{9389356A-D10B-199E-30E1-BF53F118C26D}" dt="2024-04-12T03:35:46.528" v="333" actId="14100"/>
          <ac:spMkLst>
            <pc:docMk/>
            <pc:sldMk cId="1487706606" sldId="310"/>
            <ac:spMk id="2" creationId="{C54BF3F7-7C42-FC10-CB11-EADD5D4AF003}"/>
          </ac:spMkLst>
        </pc:spChg>
        <pc:spChg chg="add del mod">
          <ac:chgData name="Salop, Maria (230574)" userId="S::230574@buas.nl::d83a252e-9cde-4e70-9f24-460f08ff1e99" providerId="AD" clId="Web-{9389356A-D10B-199E-30E1-BF53F118C26D}" dt="2024-04-12T03:35:21.933" v="324"/>
          <ac:spMkLst>
            <pc:docMk/>
            <pc:sldMk cId="1487706606" sldId="310"/>
            <ac:spMk id="4" creationId="{F142BCFC-3B39-20F8-7C40-F862F0D49BE7}"/>
          </ac:spMkLst>
        </pc:spChg>
        <pc:spChg chg="mod">
          <ac:chgData name="Salop, Maria (230574)" userId="S::230574@buas.nl::d83a252e-9cde-4e70-9f24-460f08ff1e99" providerId="AD" clId="Web-{9389356A-D10B-199E-30E1-BF53F118C26D}" dt="2024-04-12T03:11:01.937" v="300" actId="1076"/>
          <ac:spMkLst>
            <pc:docMk/>
            <pc:sldMk cId="1487706606" sldId="310"/>
            <ac:spMk id="8" creationId="{49EFD80A-BD39-E443-B3AE-61D6EEB72177}"/>
          </ac:spMkLst>
        </pc:spChg>
        <pc:spChg chg="del mod">
          <ac:chgData name="Salop, Maria (230574)" userId="S::230574@buas.nl::d83a252e-9cde-4e70-9f24-460f08ff1e99" providerId="AD" clId="Web-{9389356A-D10B-199E-30E1-BF53F118C26D}" dt="2024-04-12T03:35:09.683" v="321"/>
          <ac:spMkLst>
            <pc:docMk/>
            <pc:sldMk cId="1487706606" sldId="310"/>
            <ac:spMk id="9" creationId="{4013CABD-8215-8049-872C-2247EFA09829}"/>
          </ac:spMkLst>
        </pc:spChg>
        <pc:spChg chg="mod">
          <ac:chgData name="Salop, Maria (230574)" userId="S::230574@buas.nl::d83a252e-9cde-4e70-9f24-460f08ff1e99" providerId="AD" clId="Web-{9389356A-D10B-199E-30E1-BF53F118C26D}" dt="2024-04-12T03:11:09.093" v="301" actId="1076"/>
          <ac:spMkLst>
            <pc:docMk/>
            <pc:sldMk cId="1487706606" sldId="310"/>
            <ac:spMk id="10" creationId="{18A26114-C70A-1045-B928-7E9DEFEB56CE}"/>
          </ac:spMkLst>
        </pc:spChg>
      </pc:sldChg>
      <pc:sldChg chg="addSp modSp">
        <pc:chgData name="Salop, Maria (230574)" userId="S::230574@buas.nl::d83a252e-9cde-4e70-9f24-460f08ff1e99" providerId="AD" clId="Web-{9389356A-D10B-199E-30E1-BF53F118C26D}" dt="2024-04-12T03:39:19.050" v="367" actId="20577"/>
        <pc:sldMkLst>
          <pc:docMk/>
          <pc:sldMk cId="396914332" sldId="311"/>
        </pc:sldMkLst>
        <pc:spChg chg="mod">
          <ac:chgData name="Salop, Maria (230574)" userId="S::230574@buas.nl::d83a252e-9cde-4e70-9f24-460f08ff1e99" providerId="AD" clId="Web-{9389356A-D10B-199E-30E1-BF53F118C26D}" dt="2024-04-12T03:39:19.050" v="367" actId="20577"/>
          <ac:spMkLst>
            <pc:docMk/>
            <pc:sldMk cId="396914332" sldId="311"/>
            <ac:spMk id="9" creationId="{4013CABD-8215-8049-872C-2247EFA09829}"/>
          </ac:spMkLst>
        </pc:spChg>
        <pc:picChg chg="add mod">
          <ac:chgData name="Salop, Maria (230574)" userId="S::230574@buas.nl::d83a252e-9cde-4e70-9f24-460f08ff1e99" providerId="AD" clId="Web-{9389356A-D10B-199E-30E1-BF53F118C26D}" dt="2024-04-12T03:37:14.218" v="336" actId="1076"/>
          <ac:picMkLst>
            <pc:docMk/>
            <pc:sldMk cId="396914332" sldId="311"/>
            <ac:picMk id="2" creationId="{AF984C4B-0376-D989-C468-F1C4137B9E91}"/>
          </ac:picMkLst>
        </pc:picChg>
      </pc:sldChg>
    </pc:docChg>
  </pc:docChgLst>
  <pc:docChgLst>
    <pc:chgData name="Salop, Maria (230574)" userId="S::230574@buas.nl::d83a252e-9cde-4e70-9f24-460f08ff1e99" providerId="AD" clId="Web-{A8118FCB-387A-24C8-3C3B-470CA5C9C0DF}"/>
    <pc:docChg chg="modSld">
      <pc:chgData name="Salop, Maria (230574)" userId="S::230574@buas.nl::d83a252e-9cde-4e70-9f24-460f08ff1e99" providerId="AD" clId="Web-{A8118FCB-387A-24C8-3C3B-470CA5C9C0DF}" dt="2024-04-12T06:55:12.727" v="28" actId="20577"/>
      <pc:docMkLst>
        <pc:docMk/>
      </pc:docMkLst>
      <pc:sldChg chg="addSp delSp modSp addAnim">
        <pc:chgData name="Salop, Maria (230574)" userId="S::230574@buas.nl::d83a252e-9cde-4e70-9f24-460f08ff1e99" providerId="AD" clId="Web-{A8118FCB-387A-24C8-3C3B-470CA5C9C0DF}" dt="2024-04-12T06:55:12.727" v="28" actId="20577"/>
        <pc:sldMkLst>
          <pc:docMk/>
          <pc:sldMk cId="3952306092" sldId="309"/>
        </pc:sldMkLst>
        <pc:spChg chg="add del mod">
          <ac:chgData name="Salop, Maria (230574)" userId="S::230574@buas.nl::d83a252e-9cde-4e70-9f24-460f08ff1e99" providerId="AD" clId="Web-{A8118FCB-387A-24C8-3C3B-470CA5C9C0DF}" dt="2024-04-12T06:51:45.502" v="1"/>
          <ac:spMkLst>
            <pc:docMk/>
            <pc:sldMk cId="3952306092" sldId="309"/>
            <ac:spMk id="3" creationId="{66D6BD37-CE04-CC62-C14F-47B5C58FDC4C}"/>
          </ac:spMkLst>
        </pc:spChg>
        <pc:spChg chg="mod">
          <ac:chgData name="Salop, Maria (230574)" userId="S::230574@buas.nl::d83a252e-9cde-4e70-9f24-460f08ff1e99" providerId="AD" clId="Web-{A8118FCB-387A-24C8-3C3B-470CA5C9C0DF}" dt="2024-04-12T06:54:57.008" v="26" actId="1076"/>
          <ac:spMkLst>
            <pc:docMk/>
            <pc:sldMk cId="3952306092" sldId="309"/>
            <ac:spMk id="8" creationId="{49EFD80A-BD39-E443-B3AE-61D6EEB72177}"/>
          </ac:spMkLst>
        </pc:spChg>
        <pc:spChg chg="del">
          <ac:chgData name="Salop, Maria (230574)" userId="S::230574@buas.nl::d83a252e-9cde-4e70-9f24-460f08ff1e99" providerId="AD" clId="Web-{A8118FCB-387A-24C8-3C3B-470CA5C9C0DF}" dt="2024-04-12T06:51:41.580" v="0"/>
          <ac:spMkLst>
            <pc:docMk/>
            <pc:sldMk cId="3952306092" sldId="309"/>
            <ac:spMk id="9" creationId="{4013CABD-8215-8049-872C-2247EFA09829}"/>
          </ac:spMkLst>
        </pc:spChg>
        <pc:spChg chg="mod">
          <ac:chgData name="Salop, Maria (230574)" userId="S::230574@buas.nl::d83a252e-9cde-4e70-9f24-460f08ff1e99" providerId="AD" clId="Web-{A8118FCB-387A-24C8-3C3B-470CA5C9C0DF}" dt="2024-04-12T06:55:12.727" v="28" actId="20577"/>
          <ac:spMkLst>
            <pc:docMk/>
            <pc:sldMk cId="3952306092" sldId="309"/>
            <ac:spMk id="10" creationId="{18A26114-C70A-1045-B928-7E9DEFEB56CE}"/>
          </ac:spMkLst>
        </pc:spChg>
        <pc:picChg chg="add mod">
          <ac:chgData name="Salop, Maria (230574)" userId="S::230574@buas.nl::d83a252e-9cde-4e70-9f24-460f08ff1e99" providerId="AD" clId="Web-{A8118FCB-387A-24C8-3C3B-470CA5C9C0DF}" dt="2024-04-12T06:54:44.492" v="24" actId="1076"/>
          <ac:picMkLst>
            <pc:docMk/>
            <pc:sldMk cId="3952306092" sldId="309"/>
            <ac:picMk id="4" creationId="{FB4CCB75-0013-A883-6DF4-159899815EC3}"/>
          </ac:picMkLst>
        </pc:picChg>
      </pc:sldChg>
    </pc:docChg>
  </pc:docChgLst>
  <pc:docChgLst>
    <pc:chgData name="Salop, Maria (230574)" userId="S::230574@buas.nl::d83a252e-9cde-4e70-9f24-460f08ff1e99" providerId="AD" clId="Web-{92905255-43B9-C566-4CF2-A2DF0070E7A6}"/>
    <pc:docChg chg="modSld">
      <pc:chgData name="Salop, Maria (230574)" userId="S::230574@buas.nl::d83a252e-9cde-4e70-9f24-460f08ff1e99" providerId="AD" clId="Web-{92905255-43B9-C566-4CF2-A2DF0070E7A6}" dt="2024-04-12T09:26:34.462" v="543" actId="20577"/>
      <pc:docMkLst>
        <pc:docMk/>
      </pc:docMkLst>
      <pc:sldChg chg="modSp">
        <pc:chgData name="Salop, Maria (230574)" userId="S::230574@buas.nl::d83a252e-9cde-4e70-9f24-460f08ff1e99" providerId="AD" clId="Web-{92905255-43B9-C566-4CF2-A2DF0070E7A6}" dt="2024-04-12T09:26:34.462" v="543" actId="20577"/>
        <pc:sldMkLst>
          <pc:docMk/>
          <pc:sldMk cId="1764014620" sldId="267"/>
        </pc:sldMkLst>
        <pc:spChg chg="mod">
          <ac:chgData name="Salop, Maria (230574)" userId="S::230574@buas.nl::d83a252e-9cde-4e70-9f24-460f08ff1e99" providerId="AD" clId="Web-{92905255-43B9-C566-4CF2-A2DF0070E7A6}" dt="2024-04-12T09:26:34.462" v="543" actId="20577"/>
          <ac:spMkLst>
            <pc:docMk/>
            <pc:sldMk cId="1764014620" sldId="267"/>
            <ac:spMk id="2" creationId="{34A8A4CB-C231-7CD4-5902-0CE3B0FC7E14}"/>
          </ac:spMkLst>
        </pc:spChg>
      </pc:sldChg>
      <pc:sldChg chg="modSp">
        <pc:chgData name="Salop, Maria (230574)" userId="S::230574@buas.nl::d83a252e-9cde-4e70-9f24-460f08ff1e99" providerId="AD" clId="Web-{92905255-43B9-C566-4CF2-A2DF0070E7A6}" dt="2024-04-12T07:43:27.640" v="6" actId="20577"/>
        <pc:sldMkLst>
          <pc:docMk/>
          <pc:sldMk cId="2099578316" sldId="306"/>
        </pc:sldMkLst>
        <pc:spChg chg="mod">
          <ac:chgData name="Salop, Maria (230574)" userId="S::230574@buas.nl::d83a252e-9cde-4e70-9f24-460f08ff1e99" providerId="AD" clId="Web-{92905255-43B9-C566-4CF2-A2DF0070E7A6}" dt="2024-04-12T07:43:27.640" v="6" actId="20577"/>
          <ac:spMkLst>
            <pc:docMk/>
            <pc:sldMk cId="2099578316" sldId="306"/>
            <ac:spMk id="9" creationId="{4013CABD-8215-8049-872C-2247EFA09829}"/>
          </ac:spMkLst>
        </pc:spChg>
      </pc:sldChg>
      <pc:sldChg chg="modSp">
        <pc:chgData name="Salop, Maria (230574)" userId="S::230574@buas.nl::d83a252e-9cde-4e70-9f24-460f08ff1e99" providerId="AD" clId="Web-{92905255-43B9-C566-4CF2-A2DF0070E7A6}" dt="2024-04-12T07:43:39.796" v="7" actId="20577"/>
        <pc:sldMkLst>
          <pc:docMk/>
          <pc:sldMk cId="2248795968" sldId="308"/>
        </pc:sldMkLst>
        <pc:spChg chg="mod">
          <ac:chgData name="Salop, Maria (230574)" userId="S::230574@buas.nl::d83a252e-9cde-4e70-9f24-460f08ff1e99" providerId="AD" clId="Web-{92905255-43B9-C566-4CF2-A2DF0070E7A6}" dt="2024-04-12T07:43:39.796" v="7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addSp delSp modSp">
        <pc:chgData name="Salop, Maria (230574)" userId="S::230574@buas.nl::d83a252e-9cde-4e70-9f24-460f08ff1e99" providerId="AD" clId="Web-{92905255-43B9-C566-4CF2-A2DF0070E7A6}" dt="2024-04-12T08:24:55.108" v="304" actId="20577"/>
        <pc:sldMkLst>
          <pc:docMk/>
          <pc:sldMk cId="1487706606" sldId="310"/>
        </pc:sldMkLst>
        <pc:spChg chg="mod">
          <ac:chgData name="Salop, Maria (230574)" userId="S::230574@buas.nl::d83a252e-9cde-4e70-9f24-460f08ff1e99" providerId="AD" clId="Web-{92905255-43B9-C566-4CF2-A2DF0070E7A6}" dt="2024-04-12T08:24:55.108" v="304" actId="20577"/>
          <ac:spMkLst>
            <pc:docMk/>
            <pc:sldMk cId="1487706606" sldId="310"/>
            <ac:spMk id="2" creationId="{C54BF3F7-7C42-FC10-CB11-EADD5D4AF003}"/>
          </ac:spMkLst>
        </pc:spChg>
        <pc:spChg chg="add del">
          <ac:chgData name="Salop, Maria (230574)" userId="S::230574@buas.nl::d83a252e-9cde-4e70-9f24-460f08ff1e99" providerId="AD" clId="Web-{92905255-43B9-C566-4CF2-A2DF0070E7A6}" dt="2024-04-12T07:56:41.133" v="9"/>
          <ac:spMkLst>
            <pc:docMk/>
            <pc:sldMk cId="1487706606" sldId="310"/>
            <ac:spMk id="3" creationId="{630C6EDA-5161-E6E1-BA1E-6FDBC9F67050}"/>
          </ac:spMkLst>
        </pc:spChg>
        <pc:spChg chg="add del mod">
          <ac:chgData name="Salop, Maria (230574)" userId="S::230574@buas.nl::d83a252e-9cde-4e70-9f24-460f08ff1e99" providerId="AD" clId="Web-{92905255-43B9-C566-4CF2-A2DF0070E7A6}" dt="2024-04-12T08:24:14.966" v="299"/>
          <ac:spMkLst>
            <pc:docMk/>
            <pc:sldMk cId="1487706606" sldId="310"/>
            <ac:spMk id="4" creationId="{F8C46054-9CF8-EE9F-6C87-67BA9AA87FFE}"/>
          </ac:spMkLst>
        </pc:spChg>
        <pc:spChg chg="mod">
          <ac:chgData name="Salop, Maria (230574)" userId="S::230574@buas.nl::d83a252e-9cde-4e70-9f24-460f08ff1e99" providerId="AD" clId="Web-{92905255-43B9-C566-4CF2-A2DF0070E7A6}" dt="2024-04-12T08:01:32.924" v="10" actId="14100"/>
          <ac:spMkLst>
            <pc:docMk/>
            <pc:sldMk cId="1487706606" sldId="310"/>
            <ac:spMk id="8" creationId="{49EFD80A-BD39-E443-B3AE-61D6EEB72177}"/>
          </ac:spMkLst>
        </pc:spChg>
      </pc:sldChg>
      <pc:sldChg chg="addSp modSp">
        <pc:chgData name="Salop, Maria (230574)" userId="S::230574@buas.nl::d83a252e-9cde-4e70-9f24-460f08ff1e99" providerId="AD" clId="Web-{92905255-43B9-C566-4CF2-A2DF0070E7A6}" dt="2024-04-12T08:33:30.077" v="529" actId="1076"/>
        <pc:sldMkLst>
          <pc:docMk/>
          <pc:sldMk cId="396914332" sldId="311"/>
        </pc:sldMkLst>
        <pc:spChg chg="mod">
          <ac:chgData name="Salop, Maria (230574)" userId="S::230574@buas.nl::d83a252e-9cde-4e70-9f24-460f08ff1e99" providerId="AD" clId="Web-{92905255-43B9-C566-4CF2-A2DF0070E7A6}" dt="2024-04-12T07:43:18.608" v="5" actId="20577"/>
          <ac:spMkLst>
            <pc:docMk/>
            <pc:sldMk cId="396914332" sldId="311"/>
            <ac:spMk id="9" creationId="{4013CABD-8215-8049-872C-2247EFA09829}"/>
          </ac:spMkLst>
        </pc:spChg>
        <pc:graphicFrameChg chg="add mod modGraphic">
          <ac:chgData name="Salop, Maria (230574)" userId="S::230574@buas.nl::d83a252e-9cde-4e70-9f24-460f08ff1e99" providerId="AD" clId="Web-{92905255-43B9-C566-4CF2-A2DF0070E7A6}" dt="2024-04-12T08:33:30.077" v="529" actId="1076"/>
          <ac:graphicFrameMkLst>
            <pc:docMk/>
            <pc:sldMk cId="396914332" sldId="311"/>
            <ac:graphicFrameMk id="3" creationId="{3FDB3E19-48D5-8D43-C6EE-8ED4CA33A5BF}"/>
          </ac:graphicFrameMkLst>
        </pc:graphicFrameChg>
      </pc:sldChg>
    </pc:docChg>
  </pc:docChgLst>
  <pc:docChgLst>
    <pc:chgData name="Blerck, Irene van" userId="S::blerck.i@buas.nl::a459afc0-a645-4902-97f4-db4ffab93732" providerId="AD" clId="Web-{3CC08FA9-4891-4BD6-B981-A988A259027F}"/>
    <pc:docChg chg="modSld sldOrd">
      <pc:chgData name="Blerck, Irene van" userId="S::blerck.i@buas.nl::a459afc0-a645-4902-97f4-db4ffab93732" providerId="AD" clId="Web-{3CC08FA9-4891-4BD6-B981-A988A259027F}" dt="2024-01-17T11:31:28.811" v="469" actId="20577"/>
      <pc:docMkLst>
        <pc:docMk/>
      </pc:docMkLst>
      <pc:sldChg chg="modSp ord">
        <pc:chgData name="Blerck, Irene van" userId="S::blerck.i@buas.nl::a459afc0-a645-4902-97f4-db4ffab93732" providerId="AD" clId="Web-{3CC08FA9-4891-4BD6-B981-A988A259027F}" dt="2024-01-17T11:31:28.811" v="469" actId="20577"/>
        <pc:sldMkLst>
          <pc:docMk/>
          <pc:sldMk cId="2099578316" sldId="306"/>
        </pc:sldMkLst>
        <pc:spChg chg="mod">
          <ac:chgData name="Blerck, Irene van" userId="S::blerck.i@buas.nl::a459afc0-a645-4902-97f4-db4ffab93732" providerId="AD" clId="Web-{3CC08FA9-4891-4BD6-B981-A988A259027F}" dt="2024-01-17T11:27:23.850" v="428" actId="20577"/>
          <ac:spMkLst>
            <pc:docMk/>
            <pc:sldMk cId="2099578316" sldId="306"/>
            <ac:spMk id="8" creationId="{49EFD80A-BD39-E443-B3AE-61D6EEB72177}"/>
          </ac:spMkLst>
        </pc:spChg>
        <pc:spChg chg="mod">
          <ac:chgData name="Blerck, Irene van" userId="S::blerck.i@buas.nl::a459afc0-a645-4902-97f4-db4ffab93732" providerId="AD" clId="Web-{3CC08FA9-4891-4BD6-B981-A988A259027F}" dt="2024-01-17T11:31:28.811" v="469" actId="20577"/>
          <ac:spMkLst>
            <pc:docMk/>
            <pc:sldMk cId="2099578316" sldId="306"/>
            <ac:spMk id="9" creationId="{4013CABD-8215-8049-872C-2247EFA09829}"/>
          </ac:spMkLst>
        </pc:spChg>
      </pc:sldChg>
    </pc:docChg>
  </pc:docChgLst>
  <pc:docChgLst>
    <pc:chgData name="Neggers, Margot" userId="S::neggers.m@buas.nl::3bcd2123-228a-41cb-b754-da0ecd63aac0" providerId="AD" clId="Web-{7502FA72-F6C5-4D9D-BA8A-CE20889DC373}"/>
    <pc:docChg chg="modSld">
      <pc:chgData name="Neggers, Margot" userId="S::neggers.m@buas.nl::3bcd2123-228a-41cb-b754-da0ecd63aac0" providerId="AD" clId="Web-{7502FA72-F6C5-4D9D-BA8A-CE20889DC373}" dt="2024-01-18T10:28:44.444" v="172" actId="20577"/>
      <pc:docMkLst>
        <pc:docMk/>
      </pc:docMkLst>
      <pc:sldChg chg="modSp">
        <pc:chgData name="Neggers, Margot" userId="S::neggers.m@buas.nl::3bcd2123-228a-41cb-b754-da0ecd63aac0" providerId="AD" clId="Web-{7502FA72-F6C5-4D9D-BA8A-CE20889DC373}" dt="2024-01-18T10:28:21.177" v="144" actId="20577"/>
        <pc:sldMkLst>
          <pc:docMk/>
          <pc:sldMk cId="2248795968" sldId="308"/>
        </pc:sldMkLst>
        <pc:spChg chg="mod">
          <ac:chgData name="Neggers, Margot" userId="S::neggers.m@buas.nl::3bcd2123-228a-41cb-b754-da0ecd63aac0" providerId="AD" clId="Web-{7502FA72-F6C5-4D9D-BA8A-CE20889DC373}" dt="2024-01-18T10:28:21.177" v="144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">
        <pc:chgData name="Neggers, Margot" userId="S::neggers.m@buas.nl::3bcd2123-228a-41cb-b754-da0ecd63aac0" providerId="AD" clId="Web-{7502FA72-F6C5-4D9D-BA8A-CE20889DC373}" dt="2024-01-18T10:28:44.444" v="172" actId="20577"/>
        <pc:sldMkLst>
          <pc:docMk/>
          <pc:sldMk cId="3952306092" sldId="309"/>
        </pc:sldMkLst>
        <pc:spChg chg="mod">
          <ac:chgData name="Neggers, Margot" userId="S::neggers.m@buas.nl::3bcd2123-228a-41cb-b754-da0ecd63aac0" providerId="AD" clId="Web-{7502FA72-F6C5-4D9D-BA8A-CE20889DC373}" dt="2024-01-18T10:28:44.444" v="172" actId="20577"/>
          <ac:spMkLst>
            <pc:docMk/>
            <pc:sldMk cId="3952306092" sldId="309"/>
            <ac:spMk id="9" creationId="{4013CABD-8215-8049-872C-2247EFA09829}"/>
          </ac:spMkLst>
        </pc:spChg>
      </pc:sldChg>
    </pc:docChg>
  </pc:docChgLst>
  <pc:docChgLst>
    <pc:chgData name="Soares De Lima, Edirlei" userId="S::soaresdelima.e@buas.nl::269f3dd7-37bb-44a0-946b-7d3cbe74f18e" providerId="AD" clId="Web-{AC6789D2-78F9-4625-ABD3-A87CF2BD9648}"/>
    <pc:docChg chg="modSld">
      <pc:chgData name="Soares De Lima, Edirlei" userId="S::soaresdelima.e@buas.nl::269f3dd7-37bb-44a0-946b-7d3cbe74f18e" providerId="AD" clId="Web-{AC6789D2-78F9-4625-ABD3-A87CF2BD9648}" dt="2024-02-06T13:32:11.774" v="29" actId="20577"/>
      <pc:docMkLst>
        <pc:docMk/>
      </pc:docMkLst>
      <pc:sldChg chg="modSp">
        <pc:chgData name="Soares De Lima, Edirlei" userId="S::soaresdelima.e@buas.nl::269f3dd7-37bb-44a0-946b-7d3cbe74f18e" providerId="AD" clId="Web-{AC6789D2-78F9-4625-ABD3-A87CF2BD9648}" dt="2024-02-06T13:31:15.804" v="21" actId="20577"/>
        <pc:sldMkLst>
          <pc:docMk/>
          <pc:sldMk cId="1764014620" sldId="267"/>
        </pc:sldMkLst>
        <pc:spChg chg="mod">
          <ac:chgData name="Soares De Lima, Edirlei" userId="S::soaresdelima.e@buas.nl::269f3dd7-37bb-44a0-946b-7d3cbe74f18e" providerId="AD" clId="Web-{AC6789D2-78F9-4625-ABD3-A87CF2BD9648}" dt="2024-02-06T13:31:15.804" v="21" actId="20577"/>
          <ac:spMkLst>
            <pc:docMk/>
            <pc:sldMk cId="1764014620" sldId="267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1:55.492" v="27" actId="20577"/>
        <pc:sldMkLst>
          <pc:docMk/>
          <pc:sldMk cId="2099578316" sldId="306"/>
        </pc:sldMkLst>
        <pc:spChg chg="mod">
          <ac:chgData name="Soares De Lima, Edirlei" userId="S::soaresdelima.e@buas.nl::269f3dd7-37bb-44a0-946b-7d3cbe74f18e" providerId="AD" clId="Web-{AC6789D2-78F9-4625-ABD3-A87CF2BD9648}" dt="2024-02-06T13:31:55.492" v="27" actId="20577"/>
          <ac:spMkLst>
            <pc:docMk/>
            <pc:sldMk cId="2099578316" sldId="306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1:04.960" v="19" actId="20577"/>
        <pc:sldMkLst>
          <pc:docMk/>
          <pc:sldMk cId="2983146817" sldId="307"/>
        </pc:sldMkLst>
        <pc:spChg chg="mod">
          <ac:chgData name="Soares De Lima, Edirlei" userId="S::soaresdelima.e@buas.nl::269f3dd7-37bb-44a0-946b-7d3cbe74f18e" providerId="AD" clId="Web-{AC6789D2-78F9-4625-ABD3-A87CF2BD9648}" dt="2024-02-06T13:31:04.960" v="19" actId="20577"/>
          <ac:spMkLst>
            <pc:docMk/>
            <pc:sldMk cId="2983146817" sldId="307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2:04.274" v="28" actId="20577"/>
        <pc:sldMkLst>
          <pc:docMk/>
          <pc:sldMk cId="2248795968" sldId="308"/>
        </pc:sldMkLst>
        <pc:spChg chg="mod">
          <ac:chgData name="Soares De Lima, Edirlei" userId="S::soaresdelima.e@buas.nl::269f3dd7-37bb-44a0-946b-7d3cbe74f18e" providerId="AD" clId="Web-{AC6789D2-78F9-4625-ABD3-A87CF2BD9648}" dt="2024-02-06T13:32:04.274" v="28" actId="20577"/>
          <ac:spMkLst>
            <pc:docMk/>
            <pc:sldMk cId="2248795968" sldId="308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2:11.774" v="29" actId="20577"/>
        <pc:sldMkLst>
          <pc:docMk/>
          <pc:sldMk cId="3952306092" sldId="309"/>
        </pc:sldMkLst>
        <pc:spChg chg="mod">
          <ac:chgData name="Soares De Lima, Edirlei" userId="S::soaresdelima.e@buas.nl::269f3dd7-37bb-44a0-946b-7d3cbe74f18e" providerId="AD" clId="Web-{AC6789D2-78F9-4625-ABD3-A87CF2BD9648}" dt="2024-02-06T13:32:11.774" v="29" actId="20577"/>
          <ac:spMkLst>
            <pc:docMk/>
            <pc:sldMk cId="3952306092" sldId="309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0:47.850" v="16" actId="20577"/>
        <pc:sldMkLst>
          <pc:docMk/>
          <pc:sldMk cId="1487706606" sldId="310"/>
        </pc:sldMkLst>
        <pc:spChg chg="mod">
          <ac:chgData name="Soares De Lima, Edirlei" userId="S::soaresdelima.e@buas.nl::269f3dd7-37bb-44a0-946b-7d3cbe74f18e" providerId="AD" clId="Web-{AC6789D2-78F9-4625-ABD3-A87CF2BD9648}" dt="2024-02-06T13:30:47.850" v="16" actId="20577"/>
          <ac:spMkLst>
            <pc:docMk/>
            <pc:sldMk cId="1487706606" sldId="310"/>
            <ac:spMk id="9" creationId="{4013CABD-8215-8049-872C-2247EFA09829}"/>
          </ac:spMkLst>
        </pc:spChg>
      </pc:sldChg>
      <pc:sldChg chg="modSp">
        <pc:chgData name="Soares De Lima, Edirlei" userId="S::soaresdelima.e@buas.nl::269f3dd7-37bb-44a0-946b-7d3cbe74f18e" providerId="AD" clId="Web-{AC6789D2-78F9-4625-ABD3-A87CF2BD9648}" dt="2024-02-06T13:30:39.772" v="14" actId="20577"/>
        <pc:sldMkLst>
          <pc:docMk/>
          <pc:sldMk cId="396914332" sldId="311"/>
        </pc:sldMkLst>
        <pc:spChg chg="mod">
          <ac:chgData name="Soares De Lima, Edirlei" userId="S::soaresdelima.e@buas.nl::269f3dd7-37bb-44a0-946b-7d3cbe74f18e" providerId="AD" clId="Web-{AC6789D2-78F9-4625-ABD3-A87CF2BD9648}" dt="2024-02-06T13:30:39.772" v="14" actId="20577"/>
          <ac:spMkLst>
            <pc:docMk/>
            <pc:sldMk cId="396914332" sldId="311"/>
            <ac:spMk id="9" creationId="{4013CABD-8215-8049-872C-2247EFA0982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12-4-2024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12-4-2024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vrijdag 12 april 2024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468000" tIns="108000" rIns="468000" bIns="360000" rtlCol="0" anchor="t">
            <a:noAutofit/>
          </a:bodyPr>
          <a:lstStyle/>
          <a:p>
            <a:r>
              <a:rPr lang="nl-NL" dirty="0">
                <a:latin typeface="Open Sans"/>
                <a:ea typeface="Open Sans"/>
                <a:cs typeface="Open Sans"/>
              </a:rPr>
              <a:t>Maria </a:t>
            </a:r>
            <a:r>
              <a:rPr lang="nl-NL" dirty="0" err="1">
                <a:latin typeface="Open Sans"/>
                <a:ea typeface="Open Sans"/>
                <a:cs typeface="Open Sans"/>
              </a:rPr>
              <a:t>Salop</a:t>
            </a:r>
            <a:endParaRPr lang="nl-NL" dirty="0"/>
          </a:p>
          <a:p>
            <a:r>
              <a:rPr lang="nl-NL" dirty="0">
                <a:latin typeface="Open Sans"/>
                <a:ea typeface="Open Sans"/>
                <a:cs typeface="Open Sans"/>
              </a:rPr>
              <a:t>230574</a:t>
            </a:r>
            <a:endParaRPr lang="nl-NL" dirty="0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3308350"/>
            <a:ext cx="9372600" cy="1780117"/>
          </a:xfrm>
        </p:spPr>
        <p:txBody>
          <a:bodyPr/>
          <a:lstStyle/>
          <a:p>
            <a:r>
              <a:rPr lang="en-NL" dirty="0">
                <a:latin typeface="Open Sans Semibold"/>
                <a:ea typeface="Open Sans Semibold"/>
                <a:cs typeface="Open Sans Semibold"/>
              </a:rPr>
              <a:t>Project </a:t>
            </a:r>
            <a:r>
              <a:rPr lang="en-NL" err="1">
                <a:latin typeface="Open Sans Semibold"/>
                <a:ea typeface="Open Sans Semibold"/>
                <a:cs typeface="Open Sans Semibold"/>
              </a:rPr>
              <a:t>Proposal</a:t>
            </a:r>
            <a:r>
              <a:rPr lang="en-US" dirty="0">
                <a:latin typeface="Open Sans Semibold"/>
                <a:ea typeface="Open Sans Semibold"/>
                <a:cs typeface="Open Sans Semibold"/>
              </a:rPr>
              <a:t>: The Future of </a:t>
            </a:r>
            <a:r>
              <a:rPr lang="en-US">
                <a:latin typeface="Open Sans Semibold"/>
                <a:ea typeface="Open Sans Semibold"/>
                <a:cs typeface="Open Sans Semibold"/>
              </a:rPr>
              <a:t>Recycling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5996" y="818772"/>
            <a:ext cx="11144922" cy="471498"/>
          </a:xfrm>
        </p:spPr>
        <p:txBody>
          <a:bodyPr/>
          <a:lstStyle/>
          <a:p>
            <a:r>
              <a:rPr lang="en-NL"/>
              <a:t>Business Understanding</a:t>
            </a:r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6" y="129448"/>
            <a:ext cx="6471322" cy="693512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Open Sans Semibold"/>
                <a:ea typeface="Open Sans Semibold"/>
                <a:cs typeface="Open Sans Semibold"/>
              </a:rPr>
              <a:t>Project Pitch</a:t>
            </a:r>
            <a:endParaRPr lang="en-US" dirty="0">
              <a:ea typeface="Open Sans Semibold"/>
              <a:cs typeface="Open Sans Semibold"/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52EB1-243A-51C9-D47D-000C1D55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31" y="130629"/>
            <a:ext cx="4422939" cy="5936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A8A4CB-C231-7CD4-5902-0CE3B0FC7E14}"/>
              </a:ext>
            </a:extLst>
          </p:cNvPr>
          <p:cNvSpPr txBox="1"/>
          <p:nvPr/>
        </p:nvSpPr>
        <p:spPr>
          <a:xfrm>
            <a:off x="544285" y="1516742"/>
            <a:ext cx="5682343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Problem Statement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Inefficient waste management and its impact.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High costs and environmental damage due to poor recycling practices.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 dirty="0">
                <a:ea typeface="+mn-lt"/>
                <a:cs typeface="+mn-lt"/>
              </a:rPr>
              <a:t>Main Stakeholder and Needs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Stakeholder: Management.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Needs: Efficiency, cost reduction, sustainability, and regulatory compliance.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 dirty="0" err="1">
                <a:ea typeface="+mn-lt"/>
                <a:cs typeface="+mn-lt"/>
              </a:rPr>
              <a:t>EcoScan</a:t>
            </a:r>
            <a:r>
              <a:rPr lang="en-US" sz="2000" b="1" dirty="0">
                <a:ea typeface="+mn-lt"/>
                <a:cs typeface="+mn-lt"/>
              </a:rPr>
              <a:t> Application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Real-time waste material classification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Features: Waste image classification, educational content, recycling locator, and community challenges.</a:t>
            </a:r>
            <a:endParaRPr lang="en-US" sz="2000">
              <a:ea typeface="Calibri"/>
              <a:cs typeface="Calibri"/>
            </a:endParaRPr>
          </a:p>
          <a:p>
            <a:endParaRPr lang="en-US" sz="2000" b="1" dirty="0">
              <a:ea typeface="Calibri"/>
              <a:cs typeface="Calibri"/>
            </a:endParaRPr>
          </a:p>
          <a:p>
            <a:endParaRPr lang="en-US" sz="2000" b="1" dirty="0">
              <a:ea typeface="Calibri"/>
              <a:cs typeface="Calibri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7596" y="1116314"/>
            <a:ext cx="11144922" cy="471498"/>
          </a:xfrm>
        </p:spPr>
        <p:txBody>
          <a:bodyPr/>
          <a:lstStyle/>
          <a:p>
            <a:r>
              <a:rPr lang="en-US"/>
              <a:t>Deep Learning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3" y="1351394"/>
            <a:ext cx="11144920" cy="4323691"/>
          </a:xfrm>
        </p:spPr>
        <p:txBody>
          <a:bodyPr wrap="square" lIns="91440" tIns="45720" rIns="91440" bIns="45720" anchor="t">
            <a:noAutofit/>
          </a:bodyPr>
          <a:lstStyle/>
          <a:p>
            <a:pPr marL="0" indent="0">
              <a:buNone/>
            </a:pPr>
            <a:endParaRPr lang="en-GB" sz="2400" dirty="0">
              <a:latin typeface="Calibri"/>
              <a:ea typeface="Open Sans"/>
              <a:cs typeface="Open Sans"/>
            </a:endParaRPr>
          </a:p>
          <a:p>
            <a:pPr marL="486410" lvl="1" indent="-29210">
              <a:buClr>
                <a:srgbClr val="EC7C30"/>
              </a:buClr>
            </a:pPr>
            <a:r>
              <a:rPr lang="en-GB" dirty="0">
                <a:latin typeface="Calibri"/>
                <a:ea typeface="+mn-lt"/>
                <a:cs typeface="+mn-lt"/>
              </a:rPr>
              <a:t> The model is designed to classify waste materials into distinct categories for proper recycling.</a:t>
            </a:r>
            <a:endParaRPr lang="en-GB">
              <a:latin typeface="Calibri"/>
              <a:ea typeface="Open Sans"/>
              <a:cs typeface="Open Sans"/>
            </a:endParaRPr>
          </a:p>
          <a:p>
            <a:pPr marL="486410" lvl="1" indent="-29210">
              <a:buClr>
                <a:schemeClr val="accent2"/>
              </a:buClr>
            </a:pPr>
            <a:r>
              <a:rPr lang="en-GB" dirty="0">
                <a:ea typeface="Open Sans"/>
                <a:cs typeface="Open Sans"/>
              </a:rPr>
              <a:t> It has 4 classes:</a:t>
            </a:r>
          </a:p>
          <a:p>
            <a:pPr marL="1000760" lvl="2" indent="-285750">
              <a:buClr>
                <a:schemeClr val="accent2"/>
              </a:buClr>
            </a:pPr>
            <a:r>
              <a:rPr lang="en-GB" sz="1800" dirty="0">
                <a:ea typeface="Open Sans"/>
                <a:cs typeface="Open Sans"/>
              </a:rPr>
              <a:t>Paper (182 images)</a:t>
            </a:r>
          </a:p>
          <a:p>
            <a:pPr marL="1000760" lvl="2" indent="-285750">
              <a:buClr>
                <a:srgbClr val="EC7C30"/>
              </a:buClr>
            </a:pPr>
            <a:r>
              <a:rPr lang="en-GB" sz="1800" dirty="0">
                <a:ea typeface="Open Sans"/>
                <a:cs typeface="Open Sans"/>
              </a:rPr>
              <a:t>Plastic (141 images)</a:t>
            </a:r>
          </a:p>
          <a:p>
            <a:pPr marL="1000760" lvl="2" indent="-285750">
              <a:buClr>
                <a:srgbClr val="EC7C30"/>
              </a:buClr>
            </a:pPr>
            <a:r>
              <a:rPr lang="en-GB" sz="1800" dirty="0">
                <a:ea typeface="Open Sans"/>
                <a:cs typeface="Open Sans"/>
              </a:rPr>
              <a:t>Metal (164 images)</a:t>
            </a:r>
          </a:p>
          <a:p>
            <a:pPr marL="1000760" lvl="2" indent="-285750">
              <a:buClr>
                <a:srgbClr val="EC7C30"/>
              </a:buClr>
            </a:pPr>
            <a:r>
              <a:rPr lang="en-GB" sz="1800" dirty="0">
                <a:ea typeface="Open Sans"/>
                <a:cs typeface="Open Sans"/>
              </a:rPr>
              <a:t>Organic (132 images)</a:t>
            </a:r>
          </a:p>
          <a:p>
            <a:pPr marL="457200" lvl="1" indent="0">
              <a:buClr>
                <a:srgbClr val="EC7C30"/>
              </a:buClr>
              <a:buNone/>
            </a:pPr>
            <a:r>
              <a:rPr lang="en-GB" dirty="0">
                <a:ea typeface="Open Sans"/>
                <a:cs typeface="Open Sans"/>
              </a:rPr>
              <a:t>        </a:t>
            </a:r>
          </a:p>
          <a:p>
            <a:pPr marL="486410" lvl="1" indent="-29210">
              <a:buClr>
                <a:schemeClr val="accent2"/>
              </a:buClr>
            </a:pPr>
            <a:r>
              <a:rPr lang="en-GB" dirty="0">
                <a:ea typeface="Open Sans"/>
                <a:cs typeface="Open Sans"/>
              </a:rPr>
              <a:t> The accuracy of the baselines:</a:t>
            </a:r>
          </a:p>
          <a:p>
            <a:pPr marL="943610" lvl="2" indent="-285750">
              <a:buClr>
                <a:schemeClr val="accent2"/>
              </a:buClr>
            </a:pPr>
            <a:r>
              <a:rPr lang="en-GB" sz="1800" dirty="0">
                <a:ea typeface="Open Sans"/>
                <a:cs typeface="Open Sans"/>
              </a:rPr>
              <a:t>Random guess (25%)</a:t>
            </a:r>
            <a:endParaRPr lang="en-GB" sz="1800">
              <a:ea typeface="Calibri"/>
              <a:cs typeface="Calibri"/>
            </a:endParaRPr>
          </a:p>
          <a:p>
            <a:pPr marL="943610" lvl="2" indent="-285750">
              <a:buClr>
                <a:schemeClr val="accent2"/>
              </a:buClr>
            </a:pPr>
            <a:r>
              <a:rPr lang="en-GB" sz="1800" dirty="0">
                <a:ea typeface="Open Sans"/>
                <a:cs typeface="Open Sans"/>
              </a:rPr>
              <a:t>Human-level performance (100%)</a:t>
            </a:r>
            <a:endParaRPr lang="en-GB" sz="1800">
              <a:ea typeface="Calibri"/>
              <a:cs typeface="Calibri"/>
            </a:endParaRPr>
          </a:p>
          <a:p>
            <a:pPr marL="943610" lvl="2" indent="-285750">
              <a:buClr>
                <a:schemeClr val="accent2"/>
              </a:buClr>
            </a:pPr>
            <a:r>
              <a:rPr lang="en-GB" sz="1800" dirty="0">
                <a:ea typeface="Open Sans"/>
                <a:cs typeface="Open Sans"/>
              </a:rPr>
              <a:t>Basic MLP (32%)</a:t>
            </a:r>
            <a:endParaRPr lang="en-GB" sz="1800" dirty="0">
              <a:ea typeface="Calibri"/>
              <a:cs typeface="Calibri"/>
            </a:endParaRPr>
          </a:p>
          <a:p>
            <a:pPr marL="457200" lvl="1" indent="0">
              <a:buClr>
                <a:schemeClr val="accent2"/>
              </a:buClr>
              <a:buNone/>
            </a:pPr>
            <a:endParaRPr lang="en-GB" sz="2000">
              <a:ea typeface="Open Sans"/>
              <a:cs typeface="Open Sans"/>
            </a:endParaRPr>
          </a:p>
          <a:p>
            <a:pPr marL="0" indent="-29210"/>
            <a:endParaRPr lang="en-GB" sz="2400" dirty="0">
              <a:ea typeface="Open Sans"/>
              <a:cs typeface="Open Sans"/>
            </a:endParaRPr>
          </a:p>
          <a:p>
            <a:pPr marL="0" indent="-29210"/>
            <a:endParaRPr lang="en-GB">
              <a:ea typeface="Open Sans"/>
              <a:cs typeface="Open Sans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96" y="252820"/>
            <a:ext cx="11144922" cy="867684"/>
          </a:xfrm>
        </p:spPr>
        <p:txBody>
          <a:bodyPr/>
          <a:lstStyle/>
          <a:p>
            <a:r>
              <a:rPr lang="en-US"/>
              <a:t>Problem Overview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pic>
        <p:nvPicPr>
          <p:cNvPr id="2" name="Picture 1" descr="A collage of a plastic bottle and a can&#10;&#10;Description automatically generated">
            <a:extLst>
              <a:ext uri="{FF2B5EF4-FFF2-40B4-BE49-F238E27FC236}">
                <a16:creationId xmlns:a16="http://schemas.microsoft.com/office/drawing/2014/main" id="{24774B9C-56DD-45DC-948E-F893ADF9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15" y="2523637"/>
            <a:ext cx="8839200" cy="18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6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7596" y="891343"/>
            <a:ext cx="11144922" cy="471498"/>
          </a:xfrm>
        </p:spPr>
        <p:txBody>
          <a:bodyPr/>
          <a:lstStyle/>
          <a:p>
            <a:r>
              <a:rPr lang="en-US"/>
              <a:t>Deep Learning</a:t>
            </a:r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96" y="73625"/>
            <a:ext cx="4720676" cy="996637"/>
          </a:xfrm>
        </p:spPr>
        <p:txBody>
          <a:bodyPr/>
          <a:lstStyle/>
          <a:p>
            <a:r>
              <a:rPr lang="en-US"/>
              <a:t>Model Overview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BF3F7-7C42-FC10-CB11-EADD5D4AF003}"/>
              </a:ext>
            </a:extLst>
          </p:cNvPr>
          <p:cNvSpPr txBox="1"/>
          <p:nvPr/>
        </p:nvSpPr>
        <p:spPr>
          <a:xfrm>
            <a:off x="-1" y="1494971"/>
            <a:ext cx="1197428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Söhne"/>
                <a:cs typeface="Söhne"/>
              </a:rPr>
              <a:t>Development Journey: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Calibri"/>
                <a:ea typeface="Söhne"/>
                <a:cs typeface="Calibri"/>
              </a:rPr>
              <a:t>Iteration 1</a:t>
            </a:r>
            <a:r>
              <a:rPr lang="en-US" dirty="0">
                <a:latin typeface="Calibri"/>
                <a:ea typeface="Söhne"/>
                <a:cs typeface="Calibri"/>
              </a:rPr>
              <a:t>: Normalization, CNN with three convolutional layers, CNN, Training accuracy (</a:t>
            </a:r>
            <a:r>
              <a:rPr lang="en-US" b="1" dirty="0">
                <a:latin typeface="Calibri"/>
                <a:ea typeface="Söhne"/>
                <a:cs typeface="Calibri"/>
              </a:rPr>
              <a:t>90%</a:t>
            </a:r>
            <a:r>
              <a:rPr lang="en-US" dirty="0">
                <a:latin typeface="Calibri"/>
                <a:ea typeface="Söhne"/>
                <a:cs typeface="Calibri"/>
              </a:rPr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Calibri"/>
                <a:ea typeface="Söhne"/>
                <a:cs typeface="Calibri"/>
              </a:rPr>
              <a:t>Iteration 2:</a:t>
            </a:r>
            <a:r>
              <a:rPr lang="en-US" dirty="0">
                <a:latin typeface="Calibri"/>
                <a:ea typeface="Söhne"/>
                <a:cs typeface="Calibri"/>
              </a:rPr>
              <a:t> Data Augmentation, CNN with a dense layer with batch normalization and </a:t>
            </a:r>
            <a:r>
              <a:rPr lang="en-US" err="1">
                <a:latin typeface="Calibri"/>
                <a:ea typeface="Söhne"/>
                <a:cs typeface="Calibri"/>
              </a:rPr>
              <a:t>ReLU</a:t>
            </a:r>
            <a:r>
              <a:rPr lang="en-US" dirty="0">
                <a:latin typeface="Calibri"/>
                <a:ea typeface="Söhne"/>
                <a:cs typeface="Calibri"/>
              </a:rPr>
              <a:t> activation, Training accuracy (</a:t>
            </a:r>
            <a:r>
              <a:rPr lang="en-US" b="1" dirty="0">
                <a:latin typeface="Calibri"/>
                <a:ea typeface="Söhne"/>
                <a:cs typeface="Calibri"/>
              </a:rPr>
              <a:t>90%</a:t>
            </a:r>
            <a:r>
              <a:rPr lang="en-US" dirty="0">
                <a:latin typeface="Calibri"/>
                <a:ea typeface="Söhne"/>
                <a:cs typeface="Calibri"/>
              </a:rPr>
              <a:t>).</a:t>
            </a:r>
            <a:endParaRPr lang="en-US">
              <a:latin typeface="Calibri"/>
              <a:ea typeface="Söhne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Calibri"/>
                <a:ea typeface="Söhne"/>
                <a:cs typeface="Calibri"/>
              </a:rPr>
              <a:t>Iteration 3</a:t>
            </a:r>
            <a:r>
              <a:rPr lang="en-US" dirty="0">
                <a:latin typeface="Calibri"/>
                <a:ea typeface="Söhne"/>
                <a:cs typeface="Calibri"/>
              </a:rPr>
              <a:t>: </a:t>
            </a:r>
            <a:r>
              <a:rPr lang="en-US" err="1">
                <a:latin typeface="Calibri"/>
                <a:ea typeface="Söhne"/>
                <a:cs typeface="Calibri"/>
              </a:rPr>
              <a:t>ImageDataGenerator</a:t>
            </a:r>
            <a:r>
              <a:rPr lang="en-US" dirty="0">
                <a:latin typeface="Calibri"/>
                <a:ea typeface="Söhne"/>
                <a:cs typeface="Calibri"/>
              </a:rPr>
              <a:t>,  CNN TensorFlow's Sequential model framework, Training accuracy (</a:t>
            </a:r>
            <a:r>
              <a:rPr lang="en-US" b="1" dirty="0">
                <a:latin typeface="Calibri"/>
                <a:ea typeface="Söhne"/>
                <a:cs typeface="Calibri"/>
              </a:rPr>
              <a:t>99%</a:t>
            </a:r>
            <a:r>
              <a:rPr lang="en-US" dirty="0">
                <a:latin typeface="Calibri"/>
                <a:ea typeface="Söhne"/>
                <a:cs typeface="Calibri"/>
              </a:rPr>
              <a:t>)</a:t>
            </a:r>
            <a:endParaRPr lang="en-US">
              <a:latin typeface="Calibri"/>
              <a:ea typeface="Söhne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Calibri"/>
                <a:ea typeface="Söhne"/>
                <a:cs typeface="Calibri"/>
              </a:rPr>
              <a:t>Iteration 4</a:t>
            </a:r>
            <a:r>
              <a:rPr lang="en-US" dirty="0">
                <a:latin typeface="Calibri"/>
                <a:ea typeface="Söhne"/>
                <a:cs typeface="Calibri"/>
              </a:rPr>
              <a:t>: VGG16 architecture, pre-trained on ImageNet, Training accuracy (</a:t>
            </a:r>
            <a:r>
              <a:rPr lang="en-US" b="1" dirty="0">
                <a:latin typeface="Calibri"/>
                <a:ea typeface="Söhne"/>
                <a:cs typeface="Calibri"/>
              </a:rPr>
              <a:t>59%</a:t>
            </a:r>
            <a:r>
              <a:rPr lang="en-US" dirty="0">
                <a:latin typeface="Calibri"/>
                <a:ea typeface="Söhne"/>
                <a:cs typeface="Calibri"/>
              </a:rPr>
              <a:t>)</a:t>
            </a:r>
            <a:endParaRPr lang="en-US" dirty="0"/>
          </a:p>
          <a:p>
            <a:endParaRPr lang="en-US" dirty="0">
              <a:latin typeface="Calibri"/>
              <a:ea typeface="Söhne"/>
              <a:cs typeface="Söhne"/>
            </a:endParaRPr>
          </a:p>
          <a:p>
            <a:r>
              <a:rPr lang="en-US" b="1" dirty="0">
                <a:latin typeface="Calibri"/>
                <a:ea typeface="Söhne"/>
                <a:cs typeface="Söhne"/>
              </a:rPr>
              <a:t>Performance Breakthroughs:</a:t>
            </a:r>
          </a:p>
          <a:p>
            <a:pPr>
              <a:buFont typeface=""/>
              <a:buChar char="•"/>
            </a:pPr>
            <a:r>
              <a:rPr lang="en-US" b="1" dirty="0">
                <a:latin typeface="Calibri"/>
                <a:ea typeface="Söhne"/>
                <a:cs typeface="Söhne"/>
              </a:rPr>
              <a:t>Data Augmentation</a:t>
            </a:r>
            <a:r>
              <a:rPr lang="en-US" dirty="0">
                <a:latin typeface="Calibri"/>
                <a:ea typeface="Söhne"/>
                <a:cs typeface="Söhne"/>
              </a:rPr>
              <a:t>: Key for reducing overfitting.</a:t>
            </a:r>
          </a:p>
          <a:p>
            <a:pPr>
              <a:buFont typeface=""/>
              <a:buChar char="•"/>
            </a:pPr>
            <a:r>
              <a:rPr lang="en-US" b="1" dirty="0">
                <a:latin typeface="Calibri"/>
                <a:ea typeface="Söhne"/>
                <a:cs typeface="Söhne"/>
              </a:rPr>
              <a:t>Batch Normalization &amp; Dropout</a:t>
            </a:r>
            <a:r>
              <a:rPr lang="en-US" dirty="0">
                <a:latin typeface="Calibri"/>
                <a:ea typeface="Söhne"/>
                <a:cs typeface="Söhne"/>
              </a:rPr>
              <a:t>: Stabilized training and further combated overfitting.</a:t>
            </a:r>
          </a:p>
          <a:p>
            <a:pPr>
              <a:buFont typeface=""/>
              <a:buChar char="•"/>
            </a:pPr>
            <a:r>
              <a:rPr lang="en-US" b="1" dirty="0">
                <a:latin typeface="Calibri"/>
                <a:ea typeface="Söhne"/>
                <a:cs typeface="Söhne"/>
              </a:rPr>
              <a:t>Pre-trained VGG16</a:t>
            </a:r>
            <a:r>
              <a:rPr lang="en-US" dirty="0">
                <a:latin typeface="Calibri"/>
                <a:ea typeface="Söhne"/>
                <a:cs typeface="Söhne"/>
              </a:rPr>
              <a:t>: Significantly enhanced learning capability and accuracy.</a:t>
            </a:r>
          </a:p>
          <a:p>
            <a:endParaRPr lang="en-US" dirty="0">
              <a:latin typeface="Calibri"/>
              <a:ea typeface="Söhne"/>
              <a:cs typeface="Söhne"/>
            </a:endParaRPr>
          </a:p>
          <a:p>
            <a:r>
              <a:rPr lang="en-US" b="1" dirty="0">
                <a:latin typeface="Calibri"/>
                <a:ea typeface="Söhne"/>
                <a:cs typeface="Söhne"/>
              </a:rPr>
              <a:t>Final Model Architecture:</a:t>
            </a:r>
          </a:p>
          <a:p>
            <a:pPr>
              <a:buFont typeface=""/>
              <a:buChar char="•"/>
            </a:pPr>
            <a:r>
              <a:rPr lang="en-US" b="1" dirty="0">
                <a:latin typeface="Calibri"/>
                <a:ea typeface="Söhne"/>
                <a:cs typeface="Söhne"/>
              </a:rPr>
              <a:t>Base</a:t>
            </a:r>
            <a:r>
              <a:rPr lang="en-US" dirty="0">
                <a:latin typeface="Calibri"/>
                <a:ea typeface="Söhne"/>
                <a:cs typeface="Söhne"/>
              </a:rPr>
              <a:t>: VGG16 (frozen), ensuring rich feature extraction.</a:t>
            </a:r>
          </a:p>
          <a:p>
            <a:pPr>
              <a:buFont typeface=""/>
              <a:buChar char="•"/>
            </a:pPr>
            <a:r>
              <a:rPr lang="en-US" b="1" dirty="0">
                <a:latin typeface="Calibri"/>
                <a:ea typeface="Söhne"/>
                <a:cs typeface="Söhne"/>
              </a:rPr>
              <a:t>Custom Layers</a:t>
            </a:r>
            <a:r>
              <a:rPr lang="en-US" dirty="0">
                <a:latin typeface="Calibri"/>
                <a:ea typeface="Söhne"/>
                <a:cs typeface="Söhne"/>
              </a:rPr>
              <a:t>: Flatten, Dense(256, </a:t>
            </a:r>
            <a:r>
              <a:rPr lang="en-US" err="1">
                <a:latin typeface="Calibri"/>
                <a:ea typeface="Söhne"/>
                <a:cs typeface="Söhne"/>
              </a:rPr>
              <a:t>ReLU</a:t>
            </a:r>
            <a:r>
              <a:rPr lang="en-US" dirty="0">
                <a:latin typeface="Calibri"/>
                <a:ea typeface="Söhne"/>
                <a:cs typeface="Söhne"/>
              </a:rPr>
              <a:t>), Dense(128, </a:t>
            </a:r>
            <a:r>
              <a:rPr lang="en-US" err="1">
                <a:latin typeface="Calibri"/>
                <a:ea typeface="Söhne"/>
                <a:cs typeface="Söhne"/>
              </a:rPr>
              <a:t>ReLU</a:t>
            </a:r>
            <a:r>
              <a:rPr lang="en-US" dirty="0">
                <a:latin typeface="Calibri"/>
                <a:ea typeface="Söhne"/>
                <a:cs typeface="Söhne"/>
              </a:rPr>
              <a:t>) + Dropout(50%), Dense(4, </a:t>
            </a:r>
            <a:r>
              <a:rPr lang="en-US" err="1">
                <a:latin typeface="Calibri"/>
                <a:ea typeface="Söhne"/>
                <a:cs typeface="Söhne"/>
              </a:rPr>
              <a:t>Softmax</a:t>
            </a:r>
            <a:r>
              <a:rPr lang="en-US" dirty="0">
                <a:latin typeface="Calibri"/>
                <a:ea typeface="Söhne"/>
                <a:cs typeface="Söhne"/>
              </a:rPr>
              <a:t>).</a:t>
            </a:r>
          </a:p>
          <a:p>
            <a:pPr>
              <a:buFont typeface=""/>
              <a:buChar char="•"/>
            </a:pPr>
            <a:r>
              <a:rPr lang="en-US" b="1" dirty="0">
                <a:latin typeface="Calibri"/>
                <a:ea typeface="Söhne"/>
                <a:cs typeface="Söhne"/>
              </a:rPr>
              <a:t>Optimization</a:t>
            </a:r>
            <a:r>
              <a:rPr lang="en-US" dirty="0">
                <a:latin typeface="Calibri"/>
                <a:ea typeface="Söhne"/>
                <a:cs typeface="Söhne"/>
              </a:rPr>
              <a:t>: Adam optimizer, with Sparse Categorical </a:t>
            </a:r>
            <a:r>
              <a:rPr lang="en-US" err="1">
                <a:latin typeface="Calibri"/>
                <a:ea typeface="Söhne"/>
                <a:cs typeface="Söhne"/>
              </a:rPr>
              <a:t>Crossentropy</a:t>
            </a:r>
            <a:r>
              <a:rPr lang="en-US" dirty="0">
                <a:latin typeface="Calibri"/>
                <a:ea typeface="Söhne"/>
                <a:cs typeface="Söhne"/>
              </a:rPr>
              <a:t> loss and Accuracy metric.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770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6909" y="2077109"/>
            <a:ext cx="5498864" cy="1044188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GB" sz="1800" b="1" dirty="0">
                <a:latin typeface="Calibri"/>
                <a:ea typeface="Open Sans"/>
                <a:cs typeface="Open Sans"/>
              </a:rPr>
              <a:t>Final Model Results:</a:t>
            </a:r>
            <a:endParaRPr lang="en-US" sz="2000" b="1">
              <a:latin typeface="Calibri"/>
              <a:ea typeface="Open Sans"/>
              <a:cs typeface="Open Sans"/>
            </a:endParaRPr>
          </a:p>
          <a:p>
            <a:pPr lvl="1"/>
            <a:r>
              <a:rPr lang="en-GB" sz="1500" b="1" dirty="0">
                <a:latin typeface="Calibri"/>
                <a:ea typeface="Open Sans"/>
                <a:cs typeface="Open Sans"/>
              </a:rPr>
              <a:t>Achieved Training Accuracy:</a:t>
            </a:r>
            <a:r>
              <a:rPr lang="en-GB" sz="1500" dirty="0">
                <a:latin typeface="Calibri"/>
                <a:ea typeface="Open Sans"/>
                <a:cs typeface="Open Sans"/>
              </a:rPr>
              <a:t> 99.75%; </a:t>
            </a:r>
            <a:endParaRPr lang="en-GB">
              <a:latin typeface="Calibri"/>
              <a:ea typeface="Open Sans"/>
              <a:cs typeface="Open Sans"/>
            </a:endParaRPr>
          </a:p>
          <a:p>
            <a:pPr lvl="1"/>
            <a:r>
              <a:rPr lang="en-GB" sz="1600" b="1" dirty="0">
                <a:latin typeface="Calibri"/>
                <a:ea typeface="Open Sans"/>
                <a:cs typeface="Open Sans"/>
              </a:rPr>
              <a:t>Validation Accuracy:</a:t>
            </a:r>
            <a:r>
              <a:rPr lang="en-GB" sz="1600" dirty="0">
                <a:latin typeface="Calibri"/>
                <a:ea typeface="Open Sans"/>
                <a:cs typeface="Open Sans"/>
              </a:rPr>
              <a:t> 69.7%.</a:t>
            </a:r>
            <a:endParaRPr lang="en-GB" sz="1400" dirty="0">
              <a:latin typeface="Calibri"/>
              <a:ea typeface="Open Sans"/>
              <a:cs typeface="Open Sans"/>
            </a:endParaRPr>
          </a:p>
          <a:p>
            <a:pPr marL="0" indent="-29210"/>
            <a:endParaRPr lang="en-GB"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Performance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84C4B-0376-D989-C468-F1C4137B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433" y="1277257"/>
            <a:ext cx="4814391" cy="4114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DB3E19-48D5-8D43-C6EE-8ED4CA33A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8934"/>
              </p:ext>
            </p:extLst>
          </p:nvPr>
        </p:nvGraphicFramePr>
        <p:xfrm>
          <a:off x="300775" y="3640979"/>
          <a:ext cx="6813965" cy="222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793">
                  <a:extLst>
                    <a:ext uri="{9D8B030D-6E8A-4147-A177-3AD203B41FA5}">
                      <a16:colId xmlns:a16="http://schemas.microsoft.com/office/drawing/2014/main" val="1094558493"/>
                    </a:ext>
                  </a:extLst>
                </a:gridCol>
                <a:gridCol w="1362793">
                  <a:extLst>
                    <a:ext uri="{9D8B030D-6E8A-4147-A177-3AD203B41FA5}">
                      <a16:colId xmlns:a16="http://schemas.microsoft.com/office/drawing/2014/main" val="2348210958"/>
                    </a:ext>
                  </a:extLst>
                </a:gridCol>
                <a:gridCol w="1362793">
                  <a:extLst>
                    <a:ext uri="{9D8B030D-6E8A-4147-A177-3AD203B41FA5}">
                      <a16:colId xmlns:a16="http://schemas.microsoft.com/office/drawing/2014/main" val="4067880605"/>
                    </a:ext>
                  </a:extLst>
                </a:gridCol>
                <a:gridCol w="1362793">
                  <a:extLst>
                    <a:ext uri="{9D8B030D-6E8A-4147-A177-3AD203B41FA5}">
                      <a16:colId xmlns:a16="http://schemas.microsoft.com/office/drawing/2014/main" val="2388322284"/>
                    </a:ext>
                  </a:extLst>
                </a:gridCol>
                <a:gridCol w="1362793">
                  <a:extLst>
                    <a:ext uri="{9D8B030D-6E8A-4147-A177-3AD203B41FA5}">
                      <a16:colId xmlns:a16="http://schemas.microsoft.com/office/drawing/2014/main" val="1940242894"/>
                    </a:ext>
                  </a:extLst>
                </a:gridCol>
              </a:tblGrid>
              <a:tr h="3751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 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 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3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0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Iteration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8750"/>
                  </a:ext>
                </a:extLst>
              </a:tr>
              <a:tr h="4689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Iteration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94876"/>
                  </a:ext>
                </a:extLst>
              </a:tr>
              <a:tr h="3751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Iteration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47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14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Responsible AI</a:t>
            </a:r>
            <a:endParaRPr lang="nl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GB" sz="1800" b="1" dirty="0">
                <a:latin typeface="Calibri"/>
                <a:ea typeface="Open Sans"/>
                <a:cs typeface="Open Sans"/>
              </a:rPr>
              <a:t>Priority: High Accuracy</a:t>
            </a:r>
            <a:endParaRPr lang="en-US" sz="1800">
              <a:latin typeface="Calibri"/>
              <a:ea typeface="Open Sans"/>
              <a:cs typeface="Open Sans"/>
            </a:endParaRPr>
          </a:p>
          <a:p>
            <a:pPr lvl="1"/>
            <a:r>
              <a:rPr lang="en-GB" sz="1600" dirty="0">
                <a:latin typeface="Calibri"/>
                <a:ea typeface="Open Sans"/>
                <a:cs typeface="Open Sans"/>
              </a:rPr>
              <a:t>Essential for correct waste classification.</a:t>
            </a:r>
            <a:endParaRPr lang="en-GB" sz="1600">
              <a:latin typeface="Calibri"/>
              <a:cs typeface="Calibri"/>
            </a:endParaRPr>
          </a:p>
          <a:p>
            <a:pPr lvl="1"/>
            <a:r>
              <a:rPr lang="en-GB" sz="1600" dirty="0">
                <a:latin typeface="Calibri"/>
                <a:ea typeface="Open Sans"/>
                <a:cs typeface="Open Sans"/>
              </a:rPr>
              <a:t>Direct impact on recycling efficiency and environmental sustainability.</a:t>
            </a:r>
            <a:endParaRPr lang="en-GB" sz="1600">
              <a:latin typeface="Calibri"/>
              <a:cs typeface="Calibri"/>
            </a:endParaRPr>
          </a:p>
          <a:p>
            <a:pPr lvl="1"/>
            <a:r>
              <a:rPr lang="en-GB" sz="1600" dirty="0">
                <a:latin typeface="Calibri"/>
                <a:ea typeface="Open Sans"/>
                <a:cs typeface="Open Sans"/>
              </a:rPr>
              <a:t>Influences user trust and app adoption.</a:t>
            </a:r>
            <a:endParaRPr lang="en-GB" sz="1600">
              <a:latin typeface="Calibri"/>
              <a:cs typeface="Calibri"/>
            </a:endParaRPr>
          </a:p>
          <a:p>
            <a:pPr marL="198755" indent="-198755"/>
            <a:r>
              <a:rPr lang="en-GB" sz="1800" b="1" dirty="0">
                <a:latin typeface="Calibri"/>
                <a:ea typeface="Open Sans"/>
                <a:cs typeface="Open Sans"/>
              </a:rPr>
              <a:t>Secondary: Interpretability</a:t>
            </a:r>
            <a:endParaRPr lang="en-GB" sz="1800">
              <a:latin typeface="Calibri"/>
              <a:ea typeface="Open Sans"/>
              <a:cs typeface="Open Sans"/>
            </a:endParaRPr>
          </a:p>
          <a:p>
            <a:pPr lvl="1"/>
            <a:r>
              <a:rPr lang="en-GB" sz="1600" dirty="0">
                <a:latin typeface="Calibri"/>
                <a:ea typeface="Open Sans"/>
                <a:cs typeface="Open Sans"/>
              </a:rPr>
              <a:t>Supports user education on waste segregation.</a:t>
            </a:r>
            <a:endParaRPr lang="en-US" sz="1600">
              <a:latin typeface="Calibri"/>
              <a:cs typeface="Calibri"/>
            </a:endParaRPr>
          </a:p>
          <a:p>
            <a:pPr lvl="1"/>
            <a:r>
              <a:rPr lang="en-GB" sz="1600" dirty="0">
                <a:latin typeface="Calibri"/>
                <a:ea typeface="Open Sans"/>
                <a:cs typeface="Open Sans"/>
              </a:rPr>
              <a:t>Enhances user engagement and trust in the app.</a:t>
            </a:r>
            <a:endParaRPr lang="en-GB" sz="1600">
              <a:latin typeface="Calibri"/>
              <a:cs typeface="Calibri"/>
            </a:endParaRPr>
          </a:p>
          <a:p>
            <a:pPr lvl="1"/>
            <a:r>
              <a:rPr lang="en-GB" sz="1600" dirty="0">
                <a:latin typeface="Calibri"/>
                <a:ea typeface="Open Sans"/>
                <a:cs typeface="Open Sans"/>
              </a:rPr>
              <a:t>Facilitates feedback for continuous improvement.</a:t>
            </a:r>
            <a:endParaRPr lang="en-GB" sz="1600">
              <a:latin typeface="Calibri"/>
              <a:cs typeface="Calibri"/>
            </a:endParaRPr>
          </a:p>
          <a:p>
            <a:pPr marL="198755" indent="-198755"/>
            <a:r>
              <a:rPr lang="en-GB" sz="1800" b="1" dirty="0">
                <a:latin typeface="Calibri"/>
                <a:ea typeface="Open Sans"/>
                <a:cs typeface="Open Sans"/>
              </a:rPr>
              <a:t>Balance is Key</a:t>
            </a:r>
            <a:endParaRPr lang="en-GB" sz="1800">
              <a:latin typeface="Calibri"/>
              <a:ea typeface="Open Sans"/>
              <a:cs typeface="Open Sans"/>
            </a:endParaRPr>
          </a:p>
          <a:p>
            <a:pPr lvl="1"/>
            <a:r>
              <a:rPr lang="en-GB" sz="1600" dirty="0">
                <a:latin typeface="Calibri"/>
                <a:ea typeface="Open Sans"/>
                <a:cs typeface="Open Sans"/>
              </a:rPr>
              <a:t>Main focus on achieving high accuracy.</a:t>
            </a:r>
            <a:endParaRPr lang="en-GB" sz="1600">
              <a:latin typeface="Calibri"/>
              <a:cs typeface="Calibri"/>
            </a:endParaRPr>
          </a:p>
          <a:p>
            <a:pPr lvl="1"/>
            <a:r>
              <a:rPr lang="en-GB" sz="1600" dirty="0">
                <a:latin typeface="Calibri"/>
                <a:ea typeface="Open Sans"/>
                <a:cs typeface="Open Sans"/>
              </a:rPr>
              <a:t>Incorporate interpretability to boost user experience and education.</a:t>
            </a:r>
            <a:endParaRPr lang="en-GB" sz="1600" dirty="0">
              <a:latin typeface="Calibri"/>
              <a:cs typeface="Calibri"/>
            </a:endParaRPr>
          </a:p>
          <a:p>
            <a:pPr lvl="1"/>
            <a:endParaRPr lang="en-GB" sz="2400" dirty="0">
              <a:latin typeface="Calibri"/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Open Sans Semibold"/>
                <a:ea typeface="Open Sans Semibold"/>
                <a:cs typeface="Open Sans Semibold"/>
              </a:rPr>
              <a:t>Model Interpretability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957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Human-Centered AI</a:t>
            </a:r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7882" y="1990023"/>
            <a:ext cx="11144920" cy="3627730"/>
          </a:xfrm>
        </p:spPr>
        <p:txBody>
          <a:bodyPr wrap="square" lIns="91440" tIns="45720" rIns="91440" bIns="45720" anchor="t">
            <a:noAutofit/>
          </a:bodyPr>
          <a:lstStyle/>
          <a:p>
            <a:pPr marL="198755" indent="-198755"/>
            <a:r>
              <a:rPr lang="en-GB" sz="2000" b="1" dirty="0">
                <a:latin typeface="Calibri"/>
                <a:ea typeface="Open Sans"/>
                <a:cs typeface="Open Sans"/>
              </a:rPr>
              <a:t>Study Explanation &amp; Hypotheses:</a:t>
            </a:r>
            <a:endParaRPr lang="en-US" sz="2000">
              <a:latin typeface="Calibri"/>
              <a:ea typeface="Open Sans"/>
              <a:cs typeface="Open Sans"/>
            </a:endParaRPr>
          </a:p>
          <a:p>
            <a:pPr lvl="1"/>
            <a:r>
              <a:rPr lang="en-GB" sz="1800" dirty="0">
                <a:latin typeface="Calibri"/>
                <a:ea typeface="Open Sans"/>
                <a:cs typeface="Open Sans"/>
              </a:rPr>
              <a:t>Conducted a user experience study focusing on app navigation and search functionality.</a:t>
            </a:r>
          </a:p>
          <a:p>
            <a:pPr lvl="1"/>
            <a:r>
              <a:rPr lang="en-GB" sz="1800" dirty="0">
                <a:latin typeface="Calibri"/>
                <a:ea typeface="Open Sans"/>
                <a:cs typeface="Open Sans"/>
              </a:rPr>
              <a:t>Hypothesis 1: Simplifying the navigation menu will reduce user frustration and increase task completion speed.</a:t>
            </a:r>
            <a:endParaRPr lang="en-GB" sz="1800">
              <a:latin typeface="Calibri"/>
              <a:cs typeface="Calibri"/>
            </a:endParaRPr>
          </a:p>
          <a:p>
            <a:pPr lvl="1"/>
            <a:r>
              <a:rPr lang="en-GB" sz="1800" dirty="0">
                <a:latin typeface="Calibri"/>
                <a:ea typeface="Open Sans"/>
                <a:cs typeface="Open Sans"/>
              </a:rPr>
              <a:t>Hypothesis 2: Enhancing search functionality will improve the relevance of search results and user satisfaction.</a:t>
            </a:r>
            <a:endParaRPr lang="en-GB" sz="1800">
              <a:latin typeface="Calibri"/>
              <a:cs typeface="Calibri"/>
            </a:endParaRPr>
          </a:p>
          <a:p>
            <a:pPr marL="198755" indent="-198755"/>
            <a:r>
              <a:rPr lang="en-GB" sz="2000" b="1" dirty="0">
                <a:latin typeface="Calibri"/>
                <a:ea typeface="Open Sans"/>
                <a:cs typeface="Open Sans"/>
              </a:rPr>
              <a:t>Incorporation of Results into Final Wireframe Prototype:</a:t>
            </a:r>
            <a:endParaRPr lang="en-GB" sz="2000">
              <a:latin typeface="Calibri"/>
              <a:ea typeface="Open Sans"/>
              <a:cs typeface="Open Sans"/>
            </a:endParaRPr>
          </a:p>
          <a:p>
            <a:pPr lvl="1"/>
            <a:r>
              <a:rPr lang="en-GB" sz="1800" dirty="0">
                <a:latin typeface="Calibri"/>
                <a:ea typeface="Open Sans"/>
                <a:cs typeface="Open Sans"/>
              </a:rPr>
              <a:t>Simplified navigation: Reduced the number of menu items and grouped similar functions together for intuitive access.</a:t>
            </a:r>
            <a:endParaRPr lang="en-GB" sz="1800">
              <a:latin typeface="Calibri"/>
              <a:cs typeface="Calibri"/>
            </a:endParaRPr>
          </a:p>
          <a:p>
            <a:pPr lvl="1"/>
            <a:r>
              <a:rPr lang="en-GB" sz="1800" dirty="0">
                <a:latin typeface="Calibri"/>
                <a:ea typeface="Open Sans"/>
                <a:cs typeface="Open Sans"/>
              </a:rPr>
              <a:t>Enhanced search functionality: Implemented auto-suggestions and filters to allow users to refine their searches more effectively.</a:t>
            </a:r>
            <a:endParaRPr lang="en-GB" sz="1800">
              <a:latin typeface="Calibri"/>
              <a:cs typeface="Calibri"/>
            </a:endParaRPr>
          </a:p>
          <a:p>
            <a:pPr lvl="1"/>
            <a:r>
              <a:rPr lang="en-GB" sz="1800" dirty="0">
                <a:latin typeface="Calibri"/>
                <a:ea typeface="Open Sans"/>
                <a:cs typeface="Open Sans"/>
              </a:rPr>
              <a:t>Both changes were directly informed by user feedback indicating confusion with the original navigation and dissatisfaction with search results relevance.</a:t>
            </a:r>
            <a:endParaRPr lang="en-GB" sz="1800" dirty="0">
              <a:latin typeface="Calibri"/>
              <a:cs typeface="Calibri"/>
            </a:endParaRPr>
          </a:p>
          <a:p>
            <a:pPr marL="0" indent="-29210"/>
            <a:endParaRPr lang="en-GB" sz="2400" dirty="0">
              <a:latin typeface="Calibri"/>
              <a:ea typeface="Open Sans"/>
              <a:cs typeface="Open San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Study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8795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1581" y="1134874"/>
            <a:ext cx="4352237" cy="500526"/>
          </a:xfrm>
        </p:spPr>
        <p:txBody>
          <a:bodyPr lIns="91440" tIns="45720" rIns="91440" bIns="45720" anchor="t"/>
          <a:lstStyle/>
          <a:p>
            <a:r>
              <a:rPr lang="en-US" sz="2400" dirty="0">
                <a:latin typeface="Open Sans SemiBold"/>
                <a:ea typeface="Open Sans SemiBold"/>
                <a:cs typeface="Open Sans SemiBold"/>
              </a:rPr>
              <a:t>Human-Centered AI</a:t>
            </a:r>
            <a:endParaRPr lang="nl-NL" sz="2400"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11" y="274591"/>
            <a:ext cx="11144922" cy="867684"/>
          </a:xfrm>
        </p:spPr>
        <p:txBody>
          <a:bodyPr/>
          <a:lstStyle/>
          <a:p>
            <a:r>
              <a:rPr lang="en-US"/>
              <a:t>Demo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  <p:pic>
        <p:nvPicPr>
          <p:cNvPr id="4" name="Demo_Wireframe_Recording_230574">
            <a:hlinkClick r:id="" action="ppaction://media"/>
            <a:extLst>
              <a:ext uri="{FF2B5EF4-FFF2-40B4-BE49-F238E27FC236}">
                <a16:creationId xmlns:a16="http://schemas.microsoft.com/office/drawing/2014/main" id="{FB4CCB75-0013-A883-6DF4-159899815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9922" y="-1180"/>
            <a:ext cx="4836886" cy="60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0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800">
                <a:latin typeface="+mn-lt"/>
              </a:rPr>
              <a:t>Thank you!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>
                <a:latin typeface="+mn-lt"/>
              </a:rPr>
              <a:t>Any questions?</a:t>
            </a:r>
            <a:endParaRPr lang="nl-NL">
              <a:latin typeface="+mn-lt"/>
            </a:endParaRP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8F7411FF5BA04C8BB948E4423DB960" ma:contentTypeVersion="14" ma:contentTypeDescription="Create a new document." ma:contentTypeScope="" ma:versionID="d1414ec7071dd118dd6e0a03231a539a">
  <xsd:schema xmlns:xsd="http://www.w3.org/2001/XMLSchema" xmlns:xs="http://www.w3.org/2001/XMLSchema" xmlns:p="http://schemas.microsoft.com/office/2006/metadata/properties" xmlns:ns2="cafc3e4c-b146-46b8-8a52-78ced9164e87" xmlns:ns3="35914ba8-9e4a-4224-9594-5062124be8f1" targetNamespace="http://schemas.microsoft.com/office/2006/metadata/properties" ma:root="true" ma:fieldsID="3eef441954570387784f88d2d7e788f7" ns2:_="" ns3:_="">
    <xsd:import namespace="cafc3e4c-b146-46b8-8a52-78ced9164e87"/>
    <xsd:import namespace="35914ba8-9e4a-4224-9594-5062124be8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c3e4c-b146-46b8-8a52-78ced9164e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65a90ea-d0e7-4aae-8ef9-9f5dd1eb65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914ba8-9e4a-4224-9594-5062124be8f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3036bc52-4a51-452c-ad2d-608e46149e65}" ma:internalName="TaxCatchAll" ma:showField="CatchAllData" ma:web="35914ba8-9e4a-4224-9594-5062124be8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5914ba8-9e4a-4224-9594-5062124be8f1" xsi:nil="true"/>
    <lcf76f155ced4ddcb4097134ff3c332f xmlns="cafc3e4c-b146-46b8-8a52-78ced9164e8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DFC9CAF-BBE9-4F22-BA53-CE4EA456A87D}">
  <ds:schemaRefs>
    <ds:schemaRef ds:uri="35914ba8-9e4a-4224-9594-5062124be8f1"/>
    <ds:schemaRef ds:uri="cafc3e4c-b146-46b8-8a52-78ced9164e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80B34-2E67-4CAF-8EF6-72F240EC50BC}">
  <ds:schemaRefs>
    <ds:schemaRef ds:uri="35914ba8-9e4a-4224-9594-5062124be8f1"/>
    <ds:schemaRef ds:uri="cafc3e4c-b146-46b8-8a52-78ced9164e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</Template>
  <TotalTime>0</TotalTime>
  <Words>413</Words>
  <Application>Microsoft Office PowerPoint</Application>
  <PresentationFormat>Widescreen</PresentationFormat>
  <Paragraphs>88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TITLE SIDE</vt:lpstr>
      <vt:lpstr>TEXT SLIDE</vt:lpstr>
      <vt:lpstr>Project Proposal: The Future of Recycling</vt:lpstr>
      <vt:lpstr>Project Pitch</vt:lpstr>
      <vt:lpstr>Problem Overview</vt:lpstr>
      <vt:lpstr>Model Overview</vt:lpstr>
      <vt:lpstr>Model Performance</vt:lpstr>
      <vt:lpstr>Model Interpretability</vt:lpstr>
      <vt:lpstr>User Study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Heijligers, Bram</dc:creator>
  <cp:lastModifiedBy>Blerck, Irene van</cp:lastModifiedBy>
  <cp:revision>424</cp:revision>
  <dcterms:created xsi:type="dcterms:W3CDTF">2022-12-20T17:29:36Z</dcterms:created>
  <dcterms:modified xsi:type="dcterms:W3CDTF">2024-04-12T09:26:35Z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0x010100378F7411FF5BA04C8BB948E4423DB960</vt:lpwstr>
  </property>
  <property fmtid="{D5CDD505-2E9C-101B-9397-08002B2CF9AE}" pid="3" name="MediaServiceImageTags">
    <vt:lpwstr/>
  </property>
</Properties>
</file>